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34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5762" y="377205"/>
            <a:ext cx="9904612" cy="718923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2460000">
            <a:off x="3975002" y="1186738"/>
            <a:ext cx="1332358" cy="14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sz="1725" b="1" spc="-37" baseline="2415" dirty="0">
                <a:solidFill>
                  <a:srgbClr val="231F20"/>
                </a:solidFill>
                <a:latin typeface="Arial"/>
                <a:cs typeface="Arial"/>
              </a:rPr>
              <a:t>Carson</a:t>
            </a:r>
            <a:r>
              <a:rPr sz="1725" b="1" spc="-60" baseline="24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25" b="1" spc="-37" baseline="2415" dirty="0">
                <a:solidFill>
                  <a:srgbClr val="231F20"/>
                </a:solidFill>
                <a:latin typeface="Arial"/>
                <a:cs typeface="Arial"/>
              </a:rPr>
              <a:t>Cr</a:t>
            </a:r>
            <a:r>
              <a:rPr sz="1150" b="1" spc="-25" dirty="0">
                <a:solidFill>
                  <a:srgbClr val="231F20"/>
                </a:solidFill>
                <a:latin typeface="Arial"/>
                <a:cs typeface="Arial"/>
              </a:rPr>
              <a:t>eek</a:t>
            </a:r>
            <a:r>
              <a:rPr sz="11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50" b="1" spc="-20" dirty="0">
                <a:solidFill>
                  <a:srgbClr val="231F20"/>
                </a:solidFill>
                <a:latin typeface="Arial"/>
                <a:cs typeface="Arial"/>
              </a:rPr>
              <a:t>Road</a:t>
            </a:r>
            <a:endParaRPr sz="11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 rot="420000">
            <a:off x="7923621" y="2855220"/>
            <a:ext cx="1331727" cy="14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sz="1150" b="1" spc="-20" dirty="0">
                <a:solidFill>
                  <a:srgbClr val="231F20"/>
                </a:solidFill>
                <a:latin typeface="Arial"/>
                <a:cs typeface="Arial"/>
              </a:rPr>
              <a:t>Carson</a:t>
            </a:r>
            <a:r>
              <a:rPr sz="115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50" b="1" spc="-10" dirty="0">
                <a:solidFill>
                  <a:srgbClr val="231F20"/>
                </a:solidFill>
                <a:latin typeface="Arial"/>
                <a:cs typeface="Arial"/>
              </a:rPr>
              <a:t>Creek</a:t>
            </a:r>
            <a:r>
              <a:rPr sz="115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50" b="1" spc="-20" dirty="0">
                <a:solidFill>
                  <a:srgbClr val="231F20"/>
                </a:solidFill>
                <a:latin typeface="Arial"/>
                <a:cs typeface="Arial"/>
              </a:rPr>
              <a:t>Road</a:t>
            </a:r>
            <a:endParaRPr sz="11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 rot="17340000">
            <a:off x="7040991" y="6644672"/>
            <a:ext cx="497263" cy="146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55"/>
              </a:lnSpc>
            </a:pPr>
            <a:r>
              <a:rPr sz="1150" b="1" spc="-535" dirty="0">
                <a:solidFill>
                  <a:srgbClr val="231F20"/>
                </a:solidFill>
                <a:latin typeface="Arial"/>
                <a:cs typeface="Arial"/>
              </a:rPr>
              <a:t>Ram</a:t>
            </a:r>
            <a:r>
              <a:rPr sz="1725" b="1" spc="-802" baseline="2415" dirty="0">
                <a:solidFill>
                  <a:srgbClr val="231F20"/>
                </a:solidFill>
                <a:latin typeface="Arial"/>
                <a:cs typeface="Arial"/>
              </a:rPr>
              <a:t>ey</a:t>
            </a:r>
            <a:endParaRPr sz="1725" baseline="2415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 rot="17340000">
            <a:off x="7105982" y="5974411"/>
            <a:ext cx="811400" cy="147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60"/>
              </a:lnSpc>
            </a:pPr>
            <a:r>
              <a:rPr sz="1150" b="1" spc="-420" dirty="0">
                <a:solidFill>
                  <a:srgbClr val="231F20"/>
                </a:solidFill>
                <a:latin typeface="Arial"/>
                <a:cs typeface="Arial"/>
              </a:rPr>
              <a:t>Cree</a:t>
            </a:r>
            <a:r>
              <a:rPr sz="1725" b="1" spc="-630" baseline="2415" dirty="0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sz="1725" b="1" spc="750" baseline="24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25" b="1" spc="-667" baseline="2415" dirty="0">
                <a:solidFill>
                  <a:srgbClr val="231F20"/>
                </a:solidFill>
                <a:latin typeface="Arial"/>
                <a:cs typeface="Arial"/>
              </a:rPr>
              <a:t>Road</a:t>
            </a:r>
            <a:endParaRPr sz="1725" baseline="241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 rot="21060000">
            <a:off x="8152441" y="3985965"/>
            <a:ext cx="919603" cy="146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55"/>
              </a:lnSpc>
            </a:pPr>
            <a:r>
              <a:rPr sz="1150" b="1" spc="-25" dirty="0">
                <a:solidFill>
                  <a:srgbClr val="231F20"/>
                </a:solidFill>
                <a:latin typeface="Arial"/>
                <a:cs typeface="Arial"/>
              </a:rPr>
              <a:t>Ramey</a:t>
            </a:r>
            <a:r>
              <a:rPr sz="11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25" b="1" spc="-15" baseline="2415" dirty="0">
                <a:solidFill>
                  <a:srgbClr val="231F20"/>
                </a:solidFill>
                <a:latin typeface="Arial"/>
                <a:cs typeface="Arial"/>
              </a:rPr>
              <a:t>Creek</a:t>
            </a:r>
            <a:endParaRPr sz="1725" baseline="2415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 rot="21060000">
            <a:off x="8440074" y="4132529"/>
            <a:ext cx="392679" cy="14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45"/>
              </a:lnSpc>
            </a:pPr>
            <a:r>
              <a:rPr sz="1150" b="1" spc="-25" dirty="0">
                <a:solidFill>
                  <a:srgbClr val="231F20"/>
                </a:solidFill>
                <a:latin typeface="Arial"/>
                <a:cs typeface="Arial"/>
              </a:rPr>
              <a:t>Road</a:t>
            </a:r>
            <a:endParaRPr sz="11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 rot="18900000">
            <a:off x="3306732" y="1137602"/>
            <a:ext cx="789564" cy="147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65"/>
              </a:lnSpc>
            </a:pPr>
            <a:r>
              <a:rPr sz="1150" b="1" spc="-40" dirty="0">
                <a:solidFill>
                  <a:srgbClr val="231F20"/>
                </a:solidFill>
                <a:latin typeface="Arial"/>
                <a:cs typeface="Arial"/>
              </a:rPr>
              <a:t>Wa</a:t>
            </a:r>
            <a:r>
              <a:rPr sz="1725" b="1" spc="-60" baseline="2415" dirty="0">
                <a:solidFill>
                  <a:srgbClr val="231F20"/>
                </a:solidFill>
                <a:latin typeface="Arial"/>
                <a:cs typeface="Arial"/>
              </a:rPr>
              <a:t>ite</a:t>
            </a:r>
            <a:r>
              <a:rPr sz="1725" b="1" spc="-82" baseline="24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25" b="1" spc="-30" baseline="2415" dirty="0">
                <a:solidFill>
                  <a:srgbClr val="231F20"/>
                </a:solidFill>
                <a:latin typeface="Arial"/>
                <a:cs typeface="Arial"/>
              </a:rPr>
              <a:t>Roa</a:t>
            </a:r>
            <a:r>
              <a:rPr sz="1725" b="1" spc="-30" baseline="4830" dirty="0">
                <a:solidFill>
                  <a:srgbClr val="231F20"/>
                </a:solidFill>
                <a:latin typeface="Arial"/>
                <a:cs typeface="Arial"/>
              </a:rPr>
              <a:t>d</a:t>
            </a:r>
            <a:endParaRPr sz="1725" baseline="483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 rot="4440000">
            <a:off x="6799557" y="4538659"/>
            <a:ext cx="954082" cy="147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60"/>
              </a:lnSpc>
            </a:pPr>
            <a:r>
              <a:rPr sz="1725" b="1" spc="-794" baseline="4830" dirty="0">
                <a:solidFill>
                  <a:srgbClr val="FFF200"/>
                </a:solidFill>
                <a:latin typeface="Arial"/>
                <a:cs typeface="Arial"/>
              </a:rPr>
              <a:t>Bald</a:t>
            </a:r>
            <a:r>
              <a:rPr sz="1725" b="1" spc="-794" baseline="2415" dirty="0">
                <a:solidFill>
                  <a:srgbClr val="FFF200"/>
                </a:solidFill>
                <a:latin typeface="Arial"/>
                <a:cs typeface="Arial"/>
              </a:rPr>
              <a:t>win</a:t>
            </a:r>
            <a:r>
              <a:rPr sz="1725" b="1" spc="750" baseline="2415" dirty="0">
                <a:solidFill>
                  <a:srgbClr val="FFF200"/>
                </a:solidFill>
                <a:latin typeface="Arial"/>
                <a:cs typeface="Arial"/>
              </a:rPr>
              <a:t> </a:t>
            </a:r>
            <a:r>
              <a:rPr sz="1725" b="1" spc="-540" baseline="2415" dirty="0">
                <a:solidFill>
                  <a:srgbClr val="FFF200"/>
                </a:solidFill>
                <a:latin typeface="Arial"/>
                <a:cs typeface="Arial"/>
              </a:rPr>
              <a:t>D</a:t>
            </a:r>
            <a:r>
              <a:rPr sz="1150" b="1" spc="-360" dirty="0">
                <a:solidFill>
                  <a:srgbClr val="FFF200"/>
                </a:solidFill>
                <a:latin typeface="Arial"/>
                <a:cs typeface="Arial"/>
              </a:rPr>
              <a:t>rive</a:t>
            </a:r>
            <a:endParaRPr sz="11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 rot="2760000">
            <a:off x="5355571" y="3273007"/>
            <a:ext cx="952827" cy="14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45"/>
              </a:lnSpc>
            </a:pPr>
            <a:r>
              <a:rPr sz="1725" b="1" spc="-794" baseline="2415" dirty="0">
                <a:solidFill>
                  <a:srgbClr val="FFF200"/>
                </a:solidFill>
                <a:latin typeface="Arial"/>
                <a:cs typeface="Arial"/>
              </a:rPr>
              <a:t>Bal</a:t>
            </a:r>
            <a:r>
              <a:rPr sz="1150" b="1" spc="-530" dirty="0">
                <a:solidFill>
                  <a:srgbClr val="FFF200"/>
                </a:solidFill>
                <a:latin typeface="Arial"/>
                <a:cs typeface="Arial"/>
              </a:rPr>
              <a:t>dwin</a:t>
            </a:r>
            <a:r>
              <a:rPr sz="1150" b="1" spc="500" dirty="0">
                <a:solidFill>
                  <a:srgbClr val="FFF200"/>
                </a:solidFill>
                <a:latin typeface="Arial"/>
                <a:cs typeface="Arial"/>
              </a:rPr>
              <a:t> </a:t>
            </a:r>
            <a:r>
              <a:rPr sz="1150" b="1" spc="-360" dirty="0">
                <a:solidFill>
                  <a:srgbClr val="FFF200"/>
                </a:solidFill>
                <a:latin typeface="Arial"/>
                <a:cs typeface="Arial"/>
              </a:rPr>
              <a:t>Drive</a:t>
            </a:r>
            <a:endParaRPr sz="11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 rot="3600000">
            <a:off x="4928455" y="4885305"/>
            <a:ext cx="1041980" cy="14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sz="1725" b="1" spc="-780" baseline="2415" dirty="0">
                <a:solidFill>
                  <a:srgbClr val="FFF200"/>
                </a:solidFill>
                <a:latin typeface="Arial"/>
                <a:cs typeface="Arial"/>
              </a:rPr>
              <a:t>Jonathan</a:t>
            </a:r>
            <a:r>
              <a:rPr sz="1725" b="1" spc="750" baseline="2415" dirty="0">
                <a:solidFill>
                  <a:srgbClr val="FFF200"/>
                </a:solidFill>
                <a:latin typeface="Arial"/>
                <a:cs typeface="Arial"/>
              </a:rPr>
              <a:t> </a:t>
            </a:r>
            <a:r>
              <a:rPr sz="1150" b="1" spc="-360" dirty="0">
                <a:solidFill>
                  <a:srgbClr val="FFF200"/>
                </a:solidFill>
                <a:latin typeface="Arial"/>
                <a:cs typeface="Arial"/>
              </a:rPr>
              <a:t>Drive</a:t>
            </a:r>
            <a:endParaRPr sz="11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 rot="5100000">
            <a:off x="6184286" y="5044741"/>
            <a:ext cx="1042609" cy="147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60"/>
              </a:lnSpc>
            </a:pPr>
            <a:r>
              <a:rPr sz="1725" b="1" spc="-780" baseline="4830" dirty="0">
                <a:solidFill>
                  <a:srgbClr val="FFF200"/>
                </a:solidFill>
                <a:latin typeface="Arial"/>
                <a:cs typeface="Arial"/>
              </a:rPr>
              <a:t>Jon</a:t>
            </a:r>
            <a:r>
              <a:rPr sz="1725" b="1" spc="-780" baseline="2415" dirty="0">
                <a:solidFill>
                  <a:srgbClr val="FFF200"/>
                </a:solidFill>
                <a:latin typeface="Arial"/>
                <a:cs typeface="Arial"/>
              </a:rPr>
              <a:t>athan</a:t>
            </a:r>
            <a:r>
              <a:rPr sz="1725" b="1" spc="750" baseline="2415" dirty="0">
                <a:solidFill>
                  <a:srgbClr val="FFF200"/>
                </a:solidFill>
                <a:latin typeface="Arial"/>
                <a:cs typeface="Arial"/>
              </a:rPr>
              <a:t> </a:t>
            </a:r>
            <a:r>
              <a:rPr sz="1725" b="1" spc="-540" baseline="2415" dirty="0">
                <a:solidFill>
                  <a:srgbClr val="FFF200"/>
                </a:solidFill>
                <a:latin typeface="Arial"/>
                <a:cs typeface="Arial"/>
              </a:rPr>
              <a:t>D</a:t>
            </a:r>
            <a:r>
              <a:rPr sz="1150" b="1" spc="-360" dirty="0">
                <a:solidFill>
                  <a:srgbClr val="FFF200"/>
                </a:solidFill>
                <a:latin typeface="Arial"/>
                <a:cs typeface="Arial"/>
              </a:rPr>
              <a:t>rive</a:t>
            </a:r>
            <a:endParaRPr sz="11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 rot="2580000">
            <a:off x="2150856" y="3033495"/>
            <a:ext cx="1040723" cy="14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sz="1150" b="1" spc="-20" dirty="0">
                <a:solidFill>
                  <a:srgbClr val="FFF200"/>
                </a:solidFill>
                <a:latin typeface="Arial"/>
                <a:cs typeface="Arial"/>
              </a:rPr>
              <a:t>Jonathan</a:t>
            </a:r>
            <a:r>
              <a:rPr sz="1150" b="1" spc="-40" dirty="0">
                <a:solidFill>
                  <a:srgbClr val="FFF200"/>
                </a:solidFill>
                <a:latin typeface="Arial"/>
                <a:cs typeface="Arial"/>
              </a:rPr>
              <a:t> </a:t>
            </a:r>
            <a:r>
              <a:rPr sz="1150" b="1" spc="-20" dirty="0">
                <a:solidFill>
                  <a:srgbClr val="FFF200"/>
                </a:solidFill>
                <a:latin typeface="Arial"/>
                <a:cs typeface="Arial"/>
              </a:rPr>
              <a:t>Drive</a:t>
            </a:r>
            <a:endParaRPr sz="11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 rot="16320000">
            <a:off x="5677975" y="4051058"/>
            <a:ext cx="565834" cy="135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70"/>
              </a:lnSpc>
            </a:pPr>
            <a:r>
              <a:rPr sz="1050" b="1" spc="-450" dirty="0">
                <a:solidFill>
                  <a:srgbClr val="FFF200"/>
                </a:solidFill>
                <a:latin typeface="Arial"/>
                <a:cs typeface="Arial"/>
              </a:rPr>
              <a:t>Cor</a:t>
            </a:r>
            <a:r>
              <a:rPr sz="1575" b="1" spc="-675" baseline="2645" dirty="0">
                <a:solidFill>
                  <a:srgbClr val="FFF200"/>
                </a:solidFill>
                <a:latin typeface="Arial"/>
                <a:cs typeface="Arial"/>
              </a:rPr>
              <a:t>tland</a:t>
            </a:r>
            <a:endParaRPr sz="1575" baseline="2645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 rot="16320000">
            <a:off x="5926505" y="4036303"/>
            <a:ext cx="343457" cy="135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65"/>
              </a:lnSpc>
            </a:pPr>
            <a:r>
              <a:rPr sz="1050" b="1" spc="-360" dirty="0">
                <a:solidFill>
                  <a:srgbClr val="FFF200"/>
                </a:solidFill>
                <a:latin typeface="Arial"/>
                <a:cs typeface="Arial"/>
              </a:rPr>
              <a:t>Lan</a:t>
            </a:r>
            <a:r>
              <a:rPr sz="1575" b="1" spc="-540" baseline="2645" dirty="0">
                <a:solidFill>
                  <a:srgbClr val="FFF200"/>
                </a:solidFill>
                <a:latin typeface="Arial"/>
                <a:cs typeface="Arial"/>
              </a:rPr>
              <a:t>e</a:t>
            </a:r>
            <a:endParaRPr sz="1575" baseline="2645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 rot="360000">
            <a:off x="3693554" y="3431713"/>
            <a:ext cx="1032554" cy="14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45"/>
              </a:lnSpc>
            </a:pPr>
            <a:r>
              <a:rPr sz="1150" b="1" spc="-25" dirty="0">
                <a:solidFill>
                  <a:srgbClr val="FFF200"/>
                </a:solidFill>
                <a:latin typeface="Arial"/>
                <a:cs typeface="Arial"/>
              </a:rPr>
              <a:t>McIntosh</a:t>
            </a:r>
            <a:r>
              <a:rPr sz="1150" b="1" spc="-5" dirty="0">
                <a:solidFill>
                  <a:srgbClr val="FFF200"/>
                </a:solidFill>
                <a:latin typeface="Arial"/>
                <a:cs typeface="Arial"/>
              </a:rPr>
              <a:t> </a:t>
            </a:r>
            <a:r>
              <a:rPr sz="1150" b="1" spc="-20" dirty="0">
                <a:solidFill>
                  <a:srgbClr val="FFF200"/>
                </a:solidFill>
                <a:latin typeface="Arial"/>
                <a:cs typeface="Arial"/>
              </a:rPr>
              <a:t>Drive</a:t>
            </a:r>
            <a:endParaRPr sz="11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 rot="2520000">
            <a:off x="3564696" y="4958210"/>
            <a:ext cx="1041980" cy="146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sz="1725" b="1" spc="-44" baseline="2415" dirty="0">
                <a:solidFill>
                  <a:srgbClr val="FFF200"/>
                </a:solidFill>
                <a:latin typeface="Arial"/>
                <a:cs typeface="Arial"/>
              </a:rPr>
              <a:t>Jonathan</a:t>
            </a:r>
            <a:r>
              <a:rPr sz="1725" b="1" spc="-7" baseline="2415" dirty="0">
                <a:solidFill>
                  <a:srgbClr val="FFF200"/>
                </a:solidFill>
                <a:latin typeface="Arial"/>
                <a:cs typeface="Arial"/>
              </a:rPr>
              <a:t> </a:t>
            </a:r>
            <a:r>
              <a:rPr sz="1150" b="1" spc="-10" dirty="0">
                <a:solidFill>
                  <a:srgbClr val="FFF200"/>
                </a:solidFill>
                <a:latin typeface="Arial"/>
                <a:cs typeface="Arial"/>
              </a:rPr>
              <a:t>Drive</a:t>
            </a:r>
            <a:endParaRPr sz="11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76149" y="3729621"/>
            <a:ext cx="210820" cy="26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16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236</a:t>
            </a:r>
            <a:endParaRPr sz="9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83454" y="5245811"/>
            <a:ext cx="210820" cy="26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50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853</a:t>
            </a:r>
            <a:endParaRPr sz="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84208" y="3574567"/>
            <a:ext cx="210820" cy="26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71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534</a:t>
            </a:r>
            <a:endParaRPr sz="9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959976" y="4347121"/>
            <a:ext cx="210820" cy="26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68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638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157042" y="4591494"/>
            <a:ext cx="354965" cy="536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67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658</a:t>
            </a:r>
            <a:endParaRPr sz="900">
              <a:latin typeface="Arial"/>
              <a:cs typeface="Arial"/>
            </a:endParaRPr>
          </a:p>
          <a:p>
            <a:pPr marL="187325">
              <a:lnSpc>
                <a:spcPts val="944"/>
              </a:lnSpc>
              <a:spcBef>
                <a:spcPts val="24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66</a:t>
            </a:r>
            <a:endParaRPr sz="900">
              <a:latin typeface="Arial"/>
              <a:cs typeface="Arial"/>
            </a:endParaRPr>
          </a:p>
          <a:p>
            <a:pPr marL="156845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680</a:t>
            </a:r>
            <a:endParaRPr sz="9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106424" y="3509136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solidFill>
                  <a:srgbClr val="ED1C24"/>
                </a:solidFill>
                <a:latin typeface="Arial"/>
                <a:cs typeface="Arial"/>
              </a:rPr>
              <a:t>4</a:t>
            </a:r>
            <a:endParaRPr sz="9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760844" y="3456614"/>
            <a:ext cx="210820" cy="266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44"/>
              </a:lnSpc>
              <a:spcBef>
                <a:spcPts val="100"/>
              </a:spcBef>
            </a:pPr>
            <a:r>
              <a:rPr sz="900" b="1" spc="-5" dirty="0">
                <a:solidFill>
                  <a:srgbClr val="ED1C24"/>
                </a:solidFill>
                <a:latin typeface="Arial"/>
                <a:cs typeface="Arial"/>
              </a:rPr>
              <a:t>3</a:t>
            </a:r>
            <a:endParaRPr sz="900">
              <a:latin typeface="Arial"/>
              <a:cs typeface="Arial"/>
            </a:endParaRPr>
          </a:p>
          <a:p>
            <a:pPr algn="ctr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277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314668" y="4013771"/>
            <a:ext cx="3898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ED1C24"/>
                </a:solidFill>
                <a:latin typeface="Arial"/>
                <a:cs typeface="Arial"/>
              </a:rPr>
              <a:t>17</a:t>
            </a:r>
            <a:r>
              <a:rPr sz="900" b="1" spc="135" dirty="0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151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446149" y="3829913"/>
            <a:ext cx="210820" cy="26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44"/>
              </a:lnSpc>
              <a:spcBef>
                <a:spcPts val="100"/>
              </a:spcBef>
            </a:pPr>
            <a:r>
              <a:rPr sz="900" b="1" spc="-5" dirty="0">
                <a:solidFill>
                  <a:srgbClr val="ED1C24"/>
                </a:solidFill>
                <a:latin typeface="Arial"/>
                <a:cs typeface="Arial"/>
              </a:rPr>
              <a:t>6</a:t>
            </a:r>
            <a:endParaRPr sz="900">
              <a:latin typeface="Arial"/>
              <a:cs typeface="Arial"/>
            </a:endParaRPr>
          </a:p>
          <a:p>
            <a:pPr algn="ctr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355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574305" y="4910772"/>
            <a:ext cx="210820" cy="26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44"/>
              </a:lnSpc>
              <a:spcBef>
                <a:spcPts val="100"/>
              </a:spcBef>
            </a:pPr>
            <a:r>
              <a:rPr sz="900" b="1" spc="-5" dirty="0">
                <a:solidFill>
                  <a:srgbClr val="ED1C24"/>
                </a:solidFill>
                <a:latin typeface="Arial"/>
                <a:cs typeface="Arial"/>
              </a:rPr>
              <a:t>9</a:t>
            </a:r>
            <a:endParaRPr sz="900">
              <a:latin typeface="Arial"/>
              <a:cs typeface="Arial"/>
            </a:endParaRPr>
          </a:p>
          <a:p>
            <a:pPr algn="ctr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461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056642" y="3283119"/>
            <a:ext cx="466725" cy="4114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67945">
              <a:lnSpc>
                <a:spcPts val="795"/>
              </a:lnSpc>
              <a:spcBef>
                <a:spcPts val="110"/>
              </a:spcBef>
            </a:pPr>
            <a:r>
              <a:rPr sz="800" b="1" spc="-25" dirty="0">
                <a:solidFill>
                  <a:srgbClr val="ED1C24"/>
                </a:solidFill>
                <a:latin typeface="Arial"/>
                <a:cs typeface="Arial"/>
              </a:rPr>
              <a:t>37</a:t>
            </a:r>
            <a:endParaRPr sz="800">
              <a:latin typeface="Arial"/>
              <a:cs typeface="Arial"/>
            </a:endParaRPr>
          </a:p>
          <a:p>
            <a:pPr marL="38100">
              <a:lnSpc>
                <a:spcPts val="915"/>
              </a:lnSpc>
            </a:pPr>
            <a:r>
              <a:rPr sz="800" b="1" dirty="0">
                <a:solidFill>
                  <a:srgbClr val="0054A6"/>
                </a:solidFill>
                <a:latin typeface="Arial"/>
                <a:cs typeface="Arial"/>
              </a:rPr>
              <a:t>223</a:t>
            </a:r>
            <a:r>
              <a:rPr sz="800" b="1" spc="145" dirty="0">
                <a:solidFill>
                  <a:srgbClr val="0054A6"/>
                </a:solidFill>
                <a:latin typeface="Arial"/>
                <a:cs typeface="Arial"/>
              </a:rPr>
              <a:t>  </a:t>
            </a:r>
            <a:r>
              <a:rPr sz="1350" b="1" spc="-75" baseline="-30864" dirty="0">
                <a:solidFill>
                  <a:srgbClr val="ED1C24"/>
                </a:solidFill>
                <a:latin typeface="Arial"/>
                <a:cs typeface="Arial"/>
              </a:rPr>
              <a:t>1</a:t>
            </a:r>
            <a:endParaRPr sz="1350" baseline="-30864">
              <a:latin typeface="Arial"/>
              <a:cs typeface="Arial"/>
            </a:endParaRPr>
          </a:p>
          <a:p>
            <a:pPr marL="243204">
              <a:lnSpc>
                <a:spcPct val="100000"/>
              </a:lnSpc>
              <a:spcBef>
                <a:spcPts val="235"/>
              </a:spcBef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227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150129" y="2751853"/>
            <a:ext cx="210820" cy="2419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2545">
              <a:lnSpc>
                <a:spcPts val="844"/>
              </a:lnSpc>
              <a:spcBef>
                <a:spcPts val="110"/>
              </a:spcBef>
            </a:pPr>
            <a:r>
              <a:rPr sz="800" b="1" spc="-25" dirty="0">
                <a:solidFill>
                  <a:srgbClr val="ED1C24"/>
                </a:solidFill>
                <a:latin typeface="Arial"/>
                <a:cs typeface="Arial"/>
              </a:rPr>
              <a:t>32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054A6"/>
                </a:solidFill>
                <a:latin typeface="Arial"/>
                <a:cs typeface="Arial"/>
              </a:rPr>
              <a:t>230</a:t>
            </a:r>
            <a:endParaRPr sz="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430602" y="2694131"/>
            <a:ext cx="201295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25" dirty="0">
                <a:solidFill>
                  <a:srgbClr val="0054A6"/>
                </a:solidFill>
                <a:latin typeface="Arial"/>
                <a:cs typeface="Arial"/>
              </a:rPr>
              <a:t>419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054362" y="2274904"/>
            <a:ext cx="203835" cy="2419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9370">
              <a:lnSpc>
                <a:spcPts val="844"/>
              </a:lnSpc>
              <a:spcBef>
                <a:spcPts val="110"/>
              </a:spcBef>
            </a:pPr>
            <a:r>
              <a:rPr sz="800" b="1" spc="-25" dirty="0">
                <a:solidFill>
                  <a:srgbClr val="ED1C24"/>
                </a:solidFill>
                <a:latin typeface="Arial"/>
                <a:cs typeface="Arial"/>
              </a:rPr>
              <a:t>95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054A6"/>
                </a:solidFill>
                <a:latin typeface="Arial"/>
                <a:cs typeface="Arial"/>
              </a:rPr>
              <a:t>131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394523" y="1841225"/>
            <a:ext cx="210820" cy="2419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2545">
              <a:lnSpc>
                <a:spcPts val="844"/>
              </a:lnSpc>
              <a:spcBef>
                <a:spcPts val="110"/>
              </a:spcBef>
            </a:pPr>
            <a:r>
              <a:rPr sz="800" b="1" spc="-25" dirty="0">
                <a:solidFill>
                  <a:srgbClr val="ED1C24"/>
                </a:solidFill>
                <a:latin typeface="Arial"/>
                <a:cs typeface="Arial"/>
              </a:rPr>
              <a:t>98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054A6"/>
                </a:solidFill>
                <a:latin typeface="Arial"/>
                <a:cs typeface="Arial"/>
              </a:rPr>
              <a:t>290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80870" y="1940183"/>
            <a:ext cx="201295" cy="2292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ts val="795"/>
              </a:lnSpc>
              <a:spcBef>
                <a:spcPts val="110"/>
              </a:spcBef>
            </a:pPr>
            <a:r>
              <a:rPr sz="800" b="1" spc="-25" dirty="0">
                <a:solidFill>
                  <a:srgbClr val="ED1C24"/>
                </a:solidFill>
                <a:latin typeface="Arial"/>
                <a:cs typeface="Arial"/>
              </a:rPr>
              <a:t>90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795"/>
              </a:lnSpc>
            </a:pPr>
            <a:r>
              <a:rPr sz="800" b="1" spc="-25" dirty="0">
                <a:solidFill>
                  <a:srgbClr val="0054A6"/>
                </a:solidFill>
                <a:latin typeface="Arial"/>
                <a:cs typeface="Arial"/>
              </a:rPr>
              <a:t>313</a:t>
            </a:r>
            <a:endParaRPr sz="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197506" y="1597486"/>
            <a:ext cx="193040" cy="2292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7465">
              <a:lnSpc>
                <a:spcPts val="795"/>
              </a:lnSpc>
              <a:spcBef>
                <a:spcPts val="110"/>
              </a:spcBef>
            </a:pPr>
            <a:r>
              <a:rPr sz="800" b="1" spc="-25" dirty="0">
                <a:solidFill>
                  <a:srgbClr val="ED1C24"/>
                </a:solidFill>
                <a:latin typeface="Arial"/>
                <a:cs typeface="Arial"/>
              </a:rPr>
              <a:t>92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795"/>
              </a:lnSpc>
            </a:pPr>
            <a:r>
              <a:rPr sz="800" b="1" spc="-25" dirty="0">
                <a:solidFill>
                  <a:srgbClr val="0054A6"/>
                </a:solidFill>
                <a:latin typeface="Arial"/>
                <a:cs typeface="Arial"/>
              </a:rPr>
              <a:t>191</a:t>
            </a:r>
            <a:endParaRPr sz="8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711261" y="2661340"/>
            <a:ext cx="210820" cy="2419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2545">
              <a:lnSpc>
                <a:spcPts val="844"/>
              </a:lnSpc>
              <a:spcBef>
                <a:spcPts val="110"/>
              </a:spcBef>
            </a:pPr>
            <a:r>
              <a:rPr sz="800" b="1" spc="-25" dirty="0">
                <a:solidFill>
                  <a:srgbClr val="ED1C24"/>
                </a:solidFill>
                <a:latin typeface="Arial"/>
                <a:cs typeface="Arial"/>
              </a:rPr>
              <a:t>89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ts val="844"/>
              </a:lnSpc>
            </a:pPr>
            <a:r>
              <a:rPr sz="800" b="1" spc="-25" dirty="0">
                <a:solidFill>
                  <a:srgbClr val="0054A6"/>
                </a:solidFill>
                <a:latin typeface="Arial"/>
                <a:cs typeface="Arial"/>
              </a:rPr>
              <a:t>412</a:t>
            </a:r>
            <a:endParaRPr sz="8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030596" y="3533944"/>
            <a:ext cx="149860" cy="149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00" b="1" spc="-25" dirty="0">
                <a:solidFill>
                  <a:srgbClr val="ED1C24"/>
                </a:solidFill>
                <a:latin typeface="Arial"/>
                <a:cs typeface="Arial"/>
              </a:rPr>
              <a:t>28</a:t>
            </a:r>
            <a:endParaRPr sz="8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032906" y="2986201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38</a:t>
            </a:r>
            <a:endParaRPr sz="9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797670" y="2761546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75</a:t>
            </a:r>
            <a:endParaRPr sz="9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437386" y="1542673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97</a:t>
            </a:r>
            <a:endParaRPr sz="9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598581" y="1341883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96</a:t>
            </a:r>
            <a:endParaRPr sz="9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912495" y="1322085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33</a:t>
            </a:r>
            <a:endParaRPr sz="9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875725" y="1692552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91</a:t>
            </a:r>
            <a:endParaRPr sz="9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407404" y="1788705"/>
            <a:ext cx="322580" cy="321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1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93</a:t>
            </a:r>
            <a:endParaRPr sz="900">
              <a:latin typeface="Arial"/>
              <a:cs typeface="Arial"/>
            </a:endParaRPr>
          </a:p>
          <a:p>
            <a:pPr marL="167640">
              <a:lnSpc>
                <a:spcPts val="625"/>
              </a:lnSpc>
            </a:pPr>
            <a:r>
              <a:rPr sz="800" b="1" spc="-25" dirty="0">
                <a:solidFill>
                  <a:srgbClr val="ED1C24"/>
                </a:solidFill>
                <a:latin typeface="Arial"/>
                <a:cs typeface="Arial"/>
              </a:rPr>
              <a:t>99</a:t>
            </a:r>
            <a:endParaRPr sz="800">
              <a:latin typeface="Arial"/>
              <a:cs typeface="Arial"/>
            </a:endParaRPr>
          </a:p>
          <a:p>
            <a:pPr marL="142240">
              <a:lnSpc>
                <a:spcPts val="795"/>
              </a:lnSpc>
            </a:pPr>
            <a:r>
              <a:rPr sz="800" b="1" spc="-25" dirty="0">
                <a:solidFill>
                  <a:srgbClr val="0054A6"/>
                </a:solidFill>
                <a:latin typeface="Arial"/>
                <a:cs typeface="Arial"/>
              </a:rPr>
              <a:t>167</a:t>
            </a:r>
            <a:endParaRPr sz="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797671" y="2012126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94</a:t>
            </a:r>
            <a:endParaRPr sz="9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096313" y="2928402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74</a:t>
            </a:r>
            <a:endParaRPr sz="9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596833" y="3300655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72</a:t>
            </a:r>
            <a:endParaRPr sz="9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576416" y="3428751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solidFill>
                  <a:srgbClr val="ED1C24"/>
                </a:solidFill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618515" y="3785344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15</a:t>
            </a:r>
            <a:endParaRPr sz="9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027548" y="4226440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23</a:t>
            </a:r>
            <a:endParaRPr sz="9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054582" y="3797189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36</a:t>
            </a:r>
            <a:endParaRPr sz="9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641663" y="3543660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34</a:t>
            </a:r>
            <a:endParaRPr sz="9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299950" y="3511598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29</a:t>
            </a:r>
            <a:endParaRPr sz="9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616815" y="3467308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78</a:t>
            </a:r>
            <a:endParaRPr sz="9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299671" y="3916375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25</a:t>
            </a:r>
            <a:endParaRPr sz="9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986983" y="4003082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26</a:t>
            </a:r>
            <a:endParaRPr sz="9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713700" y="4197541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47</a:t>
            </a:r>
            <a:endParaRPr sz="9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708441" y="4497097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48</a:t>
            </a:r>
            <a:endParaRPr sz="9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720118" y="4977968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44</a:t>
            </a:r>
            <a:endParaRPr sz="9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277053" y="4247273"/>
            <a:ext cx="443230" cy="720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675">
              <a:lnSpc>
                <a:spcPts val="9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39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675"/>
              </a:lnSpc>
            </a:pPr>
            <a:r>
              <a:rPr sz="900" b="1" spc="-20" dirty="0">
                <a:solidFill>
                  <a:srgbClr val="0054A6"/>
                </a:solidFill>
                <a:latin typeface="Arial"/>
                <a:cs typeface="Arial"/>
              </a:rPr>
              <a:t>1072</a:t>
            </a:r>
            <a:endParaRPr sz="900">
              <a:latin typeface="Arial"/>
              <a:cs typeface="Arial"/>
            </a:endParaRPr>
          </a:p>
          <a:p>
            <a:pPr marL="302895">
              <a:lnSpc>
                <a:spcPts val="855"/>
              </a:lnSpc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40</a:t>
            </a:r>
            <a:endParaRPr sz="900">
              <a:latin typeface="Arial"/>
              <a:cs typeface="Arial"/>
            </a:endParaRPr>
          </a:p>
          <a:p>
            <a:pPr marR="13970" algn="ctr">
              <a:lnSpc>
                <a:spcPct val="100000"/>
              </a:lnSpc>
              <a:spcBef>
                <a:spcPts val="595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46</a:t>
            </a:r>
            <a:endParaRPr sz="900">
              <a:latin typeface="Arial"/>
              <a:cs typeface="Arial"/>
            </a:endParaRPr>
          </a:p>
          <a:p>
            <a:pPr marL="305435">
              <a:lnSpc>
                <a:spcPct val="100000"/>
              </a:lnSpc>
              <a:spcBef>
                <a:spcPts val="285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45</a:t>
            </a:r>
            <a:endParaRPr sz="9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449483" y="4857987"/>
            <a:ext cx="342265" cy="567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52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776</a:t>
            </a:r>
            <a:endParaRPr sz="900">
              <a:latin typeface="Arial"/>
              <a:cs typeface="Arial"/>
            </a:endParaRPr>
          </a:p>
          <a:p>
            <a:pPr marL="174625">
              <a:lnSpc>
                <a:spcPts val="944"/>
              </a:lnSpc>
              <a:spcBef>
                <a:spcPts val="48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51</a:t>
            </a:r>
            <a:endParaRPr sz="900">
              <a:latin typeface="Arial"/>
              <a:cs typeface="Arial"/>
            </a:endParaRPr>
          </a:p>
          <a:p>
            <a:pPr marL="144145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799</a:t>
            </a:r>
            <a:endParaRPr sz="9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330052" y="4607458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53</a:t>
            </a:r>
            <a:endParaRPr sz="9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675754" y="4967448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65</a:t>
            </a:r>
            <a:endParaRPr sz="9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906993" y="5169795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64</a:t>
            </a:r>
            <a:endParaRPr sz="9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104067" y="5414166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63</a:t>
            </a:r>
            <a:endParaRPr sz="9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293257" y="5650654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62</a:t>
            </a:r>
            <a:endParaRPr sz="9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559846" y="5800435"/>
            <a:ext cx="1114425" cy="260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925"/>
              </a:lnSpc>
              <a:spcBef>
                <a:spcPts val="100"/>
              </a:spcBef>
              <a:tabLst>
                <a:tab pos="349885" algn="l"/>
                <a:tab pos="641985" algn="l"/>
                <a:tab pos="946785" algn="l"/>
              </a:tabLst>
            </a:pPr>
            <a:r>
              <a:rPr sz="1350" b="1" spc="-37" baseline="3086" dirty="0">
                <a:solidFill>
                  <a:srgbClr val="ED1C24"/>
                </a:solidFill>
                <a:latin typeface="Arial"/>
                <a:cs typeface="Arial"/>
              </a:rPr>
              <a:t>61</a:t>
            </a:r>
            <a:r>
              <a:rPr sz="1350" b="1" baseline="3086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1350" b="1" spc="-37" baseline="3086" dirty="0">
                <a:solidFill>
                  <a:srgbClr val="ED1C24"/>
                </a:solidFill>
                <a:latin typeface="Arial"/>
                <a:cs typeface="Arial"/>
              </a:rPr>
              <a:t>60</a:t>
            </a:r>
            <a:r>
              <a:rPr sz="1350" b="1" baseline="3086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59</a:t>
            </a:r>
            <a:r>
              <a:rPr sz="900" b="1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1350" b="1" spc="-52" baseline="3086" dirty="0">
                <a:solidFill>
                  <a:srgbClr val="ED1C24"/>
                </a:solidFill>
                <a:latin typeface="Arial"/>
                <a:cs typeface="Arial"/>
              </a:rPr>
              <a:t>58</a:t>
            </a:r>
            <a:endParaRPr sz="1350" baseline="3086">
              <a:latin typeface="Arial"/>
              <a:cs typeface="Arial"/>
            </a:endParaRPr>
          </a:p>
          <a:p>
            <a:pPr marL="12700">
              <a:lnSpc>
                <a:spcPts val="925"/>
              </a:lnSpc>
              <a:tabLst>
                <a:tab pos="916305" algn="l"/>
              </a:tabLst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826</a:t>
            </a:r>
            <a:r>
              <a:rPr sz="900" b="1" dirty="0">
                <a:solidFill>
                  <a:srgbClr val="0054A6"/>
                </a:solidFill>
                <a:latin typeface="Arial"/>
                <a:cs typeface="Arial"/>
              </a:rPr>
              <a:t>	</a:t>
            </a: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896</a:t>
            </a:r>
            <a:endParaRPr sz="9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779109" y="5180279"/>
            <a:ext cx="210820" cy="26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43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934</a:t>
            </a:r>
            <a:endParaRPr sz="9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5743765" y="4531232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41</a:t>
            </a:r>
            <a:endParaRPr sz="9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5669241" y="4622672"/>
            <a:ext cx="5048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900" b="1" spc="-20" dirty="0">
                <a:solidFill>
                  <a:srgbClr val="0054A6"/>
                </a:solidFill>
                <a:latin typeface="Arial"/>
                <a:cs typeface="Arial"/>
              </a:rPr>
              <a:t>1126</a:t>
            </a:r>
            <a:r>
              <a:rPr sz="900" b="1" spc="185" dirty="0">
                <a:solidFill>
                  <a:srgbClr val="0054A6"/>
                </a:solidFill>
                <a:latin typeface="Arial"/>
                <a:cs typeface="Arial"/>
              </a:rPr>
              <a:t> </a:t>
            </a:r>
            <a:r>
              <a:rPr sz="1350" b="1" spc="-37" baseline="-18518" dirty="0">
                <a:solidFill>
                  <a:srgbClr val="ED1C24"/>
                </a:solidFill>
                <a:latin typeface="Arial"/>
                <a:cs typeface="Arial"/>
              </a:rPr>
              <a:t>42</a:t>
            </a:r>
            <a:endParaRPr sz="1350" baseline="-18518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4253839" y="4307903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54</a:t>
            </a:r>
            <a:endParaRPr sz="9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998952" y="4105572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57</a:t>
            </a:r>
            <a:endParaRPr sz="9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3483571" y="3824451"/>
            <a:ext cx="210820" cy="457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79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603</a:t>
            </a:r>
            <a:endParaRPr sz="900">
              <a:latin typeface="Arial"/>
              <a:cs typeface="Arial"/>
            </a:endParaRPr>
          </a:p>
          <a:p>
            <a:pPr marL="64769">
              <a:lnSpc>
                <a:spcPct val="100000"/>
              </a:lnSpc>
              <a:spcBef>
                <a:spcPts val="425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56</a:t>
            </a:r>
            <a:endParaRPr sz="900">
              <a:latin typeface="Arial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029336" y="3808654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70</a:t>
            </a:r>
            <a:endParaRPr sz="900">
              <a:latin typeface="Arial"/>
              <a:cs typeface="Arial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092394" y="4087191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69</a:t>
            </a:r>
            <a:endParaRPr sz="900">
              <a:latin typeface="Arial"/>
              <a:cs typeface="Arial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763367" y="4710230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19</a:t>
            </a:r>
            <a:endParaRPr sz="900">
              <a:latin typeface="Arial"/>
              <a:cs typeface="Arial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796784" y="5027810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20</a:t>
            </a:r>
            <a:endParaRPr sz="9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855561" y="3891191"/>
            <a:ext cx="21082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14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326</a:t>
            </a:r>
            <a:endParaRPr sz="900">
              <a:latin typeface="Arial"/>
              <a:cs typeface="Arial"/>
            </a:endParaRPr>
          </a:p>
          <a:p>
            <a:pPr marL="70485">
              <a:lnSpc>
                <a:spcPct val="100000"/>
              </a:lnSpc>
              <a:spcBef>
                <a:spcPts val="39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13</a:t>
            </a:r>
            <a:endParaRPr sz="900">
              <a:latin typeface="Arial"/>
              <a:cs typeface="Arial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6997375" y="4476206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12</a:t>
            </a:r>
            <a:endParaRPr sz="900">
              <a:latin typeface="Arial"/>
              <a:cs typeface="Arial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170105" y="4949787"/>
            <a:ext cx="1498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10</a:t>
            </a:r>
            <a:endParaRPr sz="900">
              <a:latin typeface="Arial"/>
              <a:cs typeface="Arial"/>
            </a:endParaRPr>
          </a:p>
        </p:txBody>
      </p:sp>
      <p:sp>
        <p:nvSpPr>
          <p:cNvPr id="80" name="object 80"/>
          <p:cNvSpPr txBox="1"/>
          <p:nvPr/>
        </p:nvSpPr>
        <p:spPr>
          <a:xfrm rot="4980000">
            <a:off x="7137387" y="1192948"/>
            <a:ext cx="195131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140" dirty="0">
                <a:solidFill>
                  <a:srgbClr val="231F20"/>
                </a:solidFill>
                <a:latin typeface="Times New Roman"/>
                <a:cs typeface="Times New Roman"/>
              </a:rPr>
              <a:t>O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 txBox="1"/>
          <p:nvPr/>
        </p:nvSpPr>
        <p:spPr>
          <a:xfrm rot="4200000">
            <a:off x="7166981" y="1294196"/>
            <a:ext cx="183435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65" dirty="0">
                <a:solidFill>
                  <a:srgbClr val="231F20"/>
                </a:solidFill>
                <a:latin typeface="Times New Roman"/>
                <a:cs typeface="Times New Roman"/>
              </a:rPr>
              <a:t>R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 rot="3420000">
            <a:off x="7208726" y="1383450"/>
            <a:ext cx="186817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100" dirty="0">
                <a:solidFill>
                  <a:srgbClr val="231F20"/>
                </a:solidFill>
                <a:latin typeface="Times New Roman"/>
                <a:cs typeface="Times New Roman"/>
              </a:rPr>
              <a:t>C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 rot="2640000">
            <a:off x="7271656" y="1465905"/>
            <a:ext cx="193504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120" dirty="0">
                <a:solidFill>
                  <a:srgbClr val="231F20"/>
                </a:solidFill>
                <a:latin typeface="Times New Roman"/>
                <a:cs typeface="Times New Roman"/>
              </a:rPr>
              <a:t>H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 rot="1920000">
            <a:off x="7358911" y="1531888"/>
            <a:ext cx="185300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25" dirty="0">
                <a:solidFill>
                  <a:srgbClr val="231F20"/>
                </a:solidFill>
                <a:latin typeface="Times New Roman"/>
                <a:cs typeface="Times New Roman"/>
              </a:rPr>
              <a:t>A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 txBox="1"/>
          <p:nvPr/>
        </p:nvSpPr>
        <p:spPr>
          <a:xfrm rot="1200000">
            <a:off x="7448999" y="1576874"/>
            <a:ext cx="184177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65" dirty="0">
                <a:solidFill>
                  <a:srgbClr val="231F20"/>
                </a:solidFill>
                <a:latin typeface="Times New Roman"/>
                <a:cs typeface="Times New Roman"/>
              </a:rPr>
              <a:t>R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 rot="540000">
            <a:off x="7546532" y="1603136"/>
            <a:ext cx="189524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85" dirty="0">
                <a:solidFill>
                  <a:srgbClr val="231F20"/>
                </a:solidFill>
                <a:latin typeface="Times New Roman"/>
                <a:cs typeface="Times New Roman"/>
              </a:rPr>
              <a:t>D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 txBox="1"/>
          <p:nvPr/>
        </p:nvSpPr>
        <p:spPr>
          <a:xfrm rot="21060000">
            <a:off x="7708103" y="1602757"/>
            <a:ext cx="200125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20" dirty="0">
                <a:solidFill>
                  <a:srgbClr val="231F20"/>
                </a:solidFill>
                <a:latin typeface="Times New Roman"/>
                <a:cs typeface="Times New Roman"/>
              </a:rPr>
              <a:t>M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 txBox="1"/>
          <p:nvPr/>
        </p:nvSpPr>
        <p:spPr>
          <a:xfrm rot="20340000">
            <a:off x="7825882" y="1571575"/>
            <a:ext cx="195131" cy="148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0"/>
              </a:lnSpc>
            </a:pPr>
            <a:r>
              <a:rPr sz="1150" spc="140" dirty="0">
                <a:solidFill>
                  <a:srgbClr val="231F20"/>
                </a:solidFill>
                <a:latin typeface="Times New Roman"/>
                <a:cs typeface="Times New Roman"/>
              </a:rPr>
              <a:t>O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 txBox="1"/>
          <p:nvPr/>
        </p:nvSpPr>
        <p:spPr>
          <a:xfrm rot="19620000">
            <a:off x="7928165" y="1519773"/>
            <a:ext cx="187969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60" dirty="0">
                <a:solidFill>
                  <a:srgbClr val="231F20"/>
                </a:solidFill>
                <a:latin typeface="Times New Roman"/>
                <a:cs typeface="Times New Roman"/>
              </a:rPr>
              <a:t>U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0" name="object 90"/>
          <p:cNvSpPr txBox="1"/>
          <p:nvPr/>
        </p:nvSpPr>
        <p:spPr>
          <a:xfrm rot="18960000">
            <a:off x="8010507" y="1453978"/>
            <a:ext cx="187969" cy="148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0"/>
              </a:lnSpc>
            </a:pPr>
            <a:r>
              <a:rPr sz="1150" spc="50" dirty="0">
                <a:solidFill>
                  <a:srgbClr val="231F20"/>
                </a:solidFill>
                <a:latin typeface="Times New Roman"/>
                <a:cs typeface="Times New Roman"/>
              </a:rPr>
              <a:t>N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 txBox="1"/>
          <p:nvPr/>
        </p:nvSpPr>
        <p:spPr>
          <a:xfrm rot="18240000">
            <a:off x="8076727" y="1378323"/>
            <a:ext cx="179463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70" dirty="0">
                <a:solidFill>
                  <a:srgbClr val="231F20"/>
                </a:solidFill>
                <a:latin typeface="Times New Roman"/>
                <a:cs typeface="Times New Roman"/>
              </a:rPr>
              <a:t>T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2" name="object 92"/>
          <p:cNvSpPr txBox="1"/>
          <p:nvPr/>
        </p:nvSpPr>
        <p:spPr>
          <a:xfrm rot="17580000">
            <a:off x="8114670" y="1302058"/>
            <a:ext cx="185677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25" dirty="0">
                <a:solidFill>
                  <a:srgbClr val="231F20"/>
                </a:solidFill>
                <a:latin typeface="Times New Roman"/>
                <a:cs typeface="Times New Roman"/>
              </a:rPr>
              <a:t>A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 txBox="1"/>
          <p:nvPr/>
        </p:nvSpPr>
        <p:spPr>
          <a:xfrm rot="16980000">
            <a:off x="8151130" y="1232252"/>
            <a:ext cx="156640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-20" dirty="0">
                <a:solidFill>
                  <a:srgbClr val="231F20"/>
                </a:solidFill>
                <a:latin typeface="Times New Roman"/>
                <a:cs typeface="Times New Roman"/>
              </a:rPr>
              <a:t>I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4" name="object 94"/>
          <p:cNvSpPr txBox="1"/>
          <p:nvPr/>
        </p:nvSpPr>
        <p:spPr>
          <a:xfrm rot="16320000">
            <a:off x="8145261" y="1158822"/>
            <a:ext cx="186817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150" spc="50" dirty="0">
                <a:solidFill>
                  <a:srgbClr val="231F20"/>
                </a:solidFill>
                <a:latin typeface="Times New Roman"/>
                <a:cs typeface="Times New Roman"/>
              </a:rPr>
              <a:t>N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 txBox="1"/>
          <p:nvPr/>
        </p:nvSpPr>
        <p:spPr>
          <a:xfrm rot="2280000">
            <a:off x="1913027" y="1451169"/>
            <a:ext cx="1270538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75"/>
              </a:lnSpc>
            </a:pPr>
            <a:r>
              <a:rPr sz="1725" b="1" spc="-52" baseline="7246" dirty="0">
                <a:solidFill>
                  <a:srgbClr val="231F20"/>
                </a:solidFill>
                <a:latin typeface="Arial"/>
                <a:cs typeface="Arial"/>
              </a:rPr>
              <a:t>Bon</a:t>
            </a:r>
            <a:r>
              <a:rPr sz="1725" b="1" spc="-52" baseline="4830" dirty="0">
                <a:solidFill>
                  <a:srgbClr val="231F20"/>
                </a:solidFill>
                <a:latin typeface="Arial"/>
                <a:cs typeface="Arial"/>
              </a:rPr>
              <a:t>nie</a:t>
            </a:r>
            <a:r>
              <a:rPr sz="1725" b="1" spc="-30" baseline="48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25" b="1" spc="-60" baseline="4830" dirty="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sz="1725" b="1" spc="-60" baseline="2415" dirty="0">
                <a:solidFill>
                  <a:srgbClr val="231F20"/>
                </a:solidFill>
                <a:latin typeface="Arial"/>
                <a:cs typeface="Arial"/>
              </a:rPr>
              <a:t>aven</a:t>
            </a:r>
            <a:r>
              <a:rPr sz="1725" b="1" spc="-240" baseline="24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725" b="1" spc="-30" baseline="2415" dirty="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sz="1150" b="1" spc="-20" dirty="0">
                <a:solidFill>
                  <a:srgbClr val="231F20"/>
                </a:solidFill>
                <a:latin typeface="Arial"/>
                <a:cs typeface="Arial"/>
              </a:rPr>
              <a:t>rail</a:t>
            </a:r>
            <a:endParaRPr sz="1150">
              <a:latin typeface="Arial"/>
              <a:cs typeface="Aria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9005011" y="2079549"/>
            <a:ext cx="807720" cy="32258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900" b="1" dirty="0">
                <a:solidFill>
                  <a:srgbClr val="F7941D"/>
                </a:solidFill>
                <a:latin typeface="Arial"/>
                <a:cs typeface="Arial"/>
              </a:rPr>
              <a:t>=</a:t>
            </a:r>
            <a:r>
              <a:rPr sz="900" b="1" spc="-50" dirty="0">
                <a:solidFill>
                  <a:srgbClr val="F7941D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F7941D"/>
                </a:solidFill>
                <a:latin typeface="Arial"/>
                <a:cs typeface="Arial"/>
              </a:rPr>
              <a:t>Burn</a:t>
            </a:r>
            <a:r>
              <a:rPr sz="900" b="1" spc="-35" dirty="0">
                <a:solidFill>
                  <a:srgbClr val="F7941D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F7941D"/>
                </a:solidFill>
                <a:latin typeface="Arial"/>
                <a:cs typeface="Arial"/>
              </a:rPr>
              <a:t>Pile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b="1" dirty="0">
                <a:solidFill>
                  <a:srgbClr val="F7941D"/>
                </a:solidFill>
                <a:latin typeface="Arial"/>
                <a:cs typeface="Arial"/>
              </a:rPr>
              <a:t>=</a:t>
            </a:r>
            <a:r>
              <a:rPr sz="900" b="1" spc="-35" dirty="0">
                <a:solidFill>
                  <a:srgbClr val="F7941D"/>
                </a:solidFill>
                <a:latin typeface="Arial"/>
                <a:cs typeface="Arial"/>
              </a:rPr>
              <a:t> </a:t>
            </a:r>
            <a:r>
              <a:rPr sz="900" b="1" spc="-30" dirty="0">
                <a:solidFill>
                  <a:srgbClr val="F7941D"/>
                </a:solidFill>
                <a:latin typeface="Arial"/>
                <a:cs typeface="Arial"/>
              </a:rPr>
              <a:t>Access</a:t>
            </a:r>
            <a:r>
              <a:rPr sz="900" b="1" spc="-35" dirty="0">
                <a:solidFill>
                  <a:srgbClr val="F7941D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F7941D"/>
                </a:solidFill>
                <a:latin typeface="Arial"/>
                <a:cs typeface="Arial"/>
              </a:rPr>
              <a:t>Road</a:t>
            </a:r>
            <a:endParaRPr sz="900">
              <a:latin typeface="Arial"/>
              <a:cs typeface="Arial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7055256" y="1860232"/>
            <a:ext cx="1602105" cy="67691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 marR="5080">
              <a:lnSpc>
                <a:spcPct val="75000"/>
              </a:lnSpc>
              <a:spcBef>
                <a:spcPts val="370"/>
              </a:spcBef>
            </a:pPr>
            <a:r>
              <a:rPr sz="900" b="1" spc="-30" dirty="0">
                <a:solidFill>
                  <a:srgbClr val="ED1C24"/>
                </a:solidFill>
                <a:latin typeface="Arial"/>
                <a:cs typeface="Arial"/>
              </a:rPr>
              <a:t>Red</a:t>
            </a:r>
            <a:r>
              <a:rPr sz="900" b="1" spc="-55" dirty="0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ED1C24"/>
                </a:solidFill>
                <a:latin typeface="Arial"/>
                <a:cs typeface="Arial"/>
              </a:rPr>
              <a:t>Number</a:t>
            </a:r>
            <a:r>
              <a:rPr sz="900" b="1" spc="110" dirty="0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ED1C24"/>
                </a:solidFill>
                <a:latin typeface="Arial"/>
                <a:cs typeface="Arial"/>
              </a:rPr>
              <a:t>=</a:t>
            </a:r>
            <a:r>
              <a:rPr sz="900" b="1" spc="-55" dirty="0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ED1C24"/>
                </a:solidFill>
                <a:latin typeface="Arial"/>
                <a:cs typeface="Arial"/>
              </a:rPr>
              <a:t>Lot</a:t>
            </a:r>
            <a:r>
              <a:rPr sz="900" b="1" spc="-50" dirty="0">
                <a:solidFill>
                  <a:srgbClr val="ED1C24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ED1C24"/>
                </a:solidFill>
                <a:latin typeface="Arial"/>
                <a:cs typeface="Arial"/>
              </a:rPr>
              <a:t>Number </a:t>
            </a: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Blue </a:t>
            </a:r>
            <a:r>
              <a:rPr sz="900" b="1" spc="-30" dirty="0">
                <a:solidFill>
                  <a:srgbClr val="0054A6"/>
                </a:solidFill>
                <a:latin typeface="Arial"/>
                <a:cs typeface="Arial"/>
              </a:rPr>
              <a:t>Number</a:t>
            </a: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0054A6"/>
                </a:solidFill>
                <a:latin typeface="Arial"/>
                <a:cs typeface="Arial"/>
              </a:rPr>
              <a:t>=</a:t>
            </a:r>
            <a:r>
              <a:rPr sz="900" b="1" spc="-20" dirty="0">
                <a:solidFill>
                  <a:srgbClr val="0054A6"/>
                </a:solidFill>
                <a:latin typeface="Arial"/>
                <a:cs typeface="Arial"/>
              </a:rPr>
              <a:t> </a:t>
            </a:r>
            <a:r>
              <a:rPr sz="900" b="1" spc="-30" dirty="0">
                <a:solidFill>
                  <a:srgbClr val="0054A6"/>
                </a:solidFill>
                <a:latin typeface="Arial"/>
                <a:cs typeface="Arial"/>
              </a:rPr>
              <a:t>Street </a:t>
            </a:r>
            <a:r>
              <a:rPr sz="900" b="1" spc="-20" dirty="0">
                <a:solidFill>
                  <a:srgbClr val="0054A6"/>
                </a:solidFill>
                <a:latin typeface="Arial"/>
                <a:cs typeface="Arial"/>
              </a:rPr>
              <a:t>Address</a:t>
            </a:r>
            <a:endParaRPr sz="900">
              <a:latin typeface="Arial"/>
              <a:cs typeface="Arial"/>
            </a:endParaRPr>
          </a:p>
          <a:p>
            <a:pPr marL="619760">
              <a:lnSpc>
                <a:spcPct val="100000"/>
              </a:lnSpc>
            </a:pPr>
            <a:r>
              <a:rPr sz="900" b="1" dirty="0">
                <a:solidFill>
                  <a:srgbClr val="F04927"/>
                </a:solidFill>
                <a:latin typeface="Arial"/>
                <a:cs typeface="Arial"/>
              </a:rPr>
              <a:t>=</a:t>
            </a:r>
            <a:r>
              <a:rPr sz="900" b="1" spc="-135" dirty="0">
                <a:solidFill>
                  <a:srgbClr val="F04927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F04927"/>
                </a:solidFill>
                <a:latin typeface="Arial"/>
                <a:cs typeface="Arial"/>
              </a:rPr>
              <a:t>Tennis</a:t>
            </a:r>
            <a:endParaRPr sz="900">
              <a:latin typeface="Arial"/>
              <a:cs typeface="Arial"/>
            </a:endParaRPr>
          </a:p>
          <a:p>
            <a:pPr marL="619760">
              <a:lnSpc>
                <a:spcPct val="100000"/>
              </a:lnSpc>
            </a:pPr>
            <a:r>
              <a:rPr sz="900" b="1" dirty="0">
                <a:solidFill>
                  <a:srgbClr val="1072BA"/>
                </a:solidFill>
                <a:latin typeface="Arial"/>
                <a:cs typeface="Arial"/>
              </a:rPr>
              <a:t>=</a:t>
            </a:r>
            <a:r>
              <a:rPr sz="900" b="1" spc="-45" dirty="0">
                <a:solidFill>
                  <a:srgbClr val="1072BA"/>
                </a:solidFill>
                <a:latin typeface="Arial"/>
                <a:cs typeface="Arial"/>
              </a:rPr>
              <a:t> </a:t>
            </a:r>
            <a:r>
              <a:rPr sz="900" b="1" spc="-20" dirty="0">
                <a:solidFill>
                  <a:srgbClr val="1072BA"/>
                </a:solidFill>
                <a:latin typeface="Arial"/>
                <a:cs typeface="Arial"/>
              </a:rPr>
              <a:t>Pool</a:t>
            </a:r>
            <a:endParaRPr sz="900">
              <a:latin typeface="Arial"/>
              <a:cs typeface="Arial"/>
            </a:endParaRPr>
          </a:p>
          <a:p>
            <a:pPr marL="619760">
              <a:lnSpc>
                <a:spcPct val="100000"/>
              </a:lnSpc>
            </a:pPr>
            <a:r>
              <a:rPr sz="900" b="1" dirty="0">
                <a:solidFill>
                  <a:srgbClr val="C89E6F"/>
                </a:solidFill>
                <a:latin typeface="Arial"/>
                <a:cs typeface="Arial"/>
              </a:rPr>
              <a:t>=</a:t>
            </a:r>
            <a:r>
              <a:rPr sz="900" b="1" spc="-45" dirty="0">
                <a:solidFill>
                  <a:srgbClr val="C89E6F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C89E6F"/>
                </a:solidFill>
                <a:latin typeface="Arial"/>
                <a:cs typeface="Arial"/>
              </a:rPr>
              <a:t>Clubhouse</a:t>
            </a:r>
            <a:endParaRPr sz="900">
              <a:latin typeface="Arial"/>
              <a:cs typeface="Arial"/>
            </a:endParaRPr>
          </a:p>
        </p:txBody>
      </p:sp>
      <p:sp>
        <p:nvSpPr>
          <p:cNvPr id="98" name="object 98"/>
          <p:cNvSpPr txBox="1"/>
          <p:nvPr/>
        </p:nvSpPr>
        <p:spPr>
          <a:xfrm rot="21060000">
            <a:off x="3478391" y="4239741"/>
            <a:ext cx="48770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90"/>
              </a:lnSpc>
            </a:pPr>
            <a:r>
              <a:rPr sz="1000" b="1" spc="-30" dirty="0">
                <a:solidFill>
                  <a:srgbClr val="FFF200"/>
                </a:solidFill>
                <a:latin typeface="Arial"/>
                <a:cs typeface="Arial"/>
              </a:rPr>
              <a:t>Firesid</a:t>
            </a:r>
            <a:r>
              <a:rPr sz="1500" b="1" spc="-44" baseline="2777" dirty="0">
                <a:solidFill>
                  <a:srgbClr val="FFF200"/>
                </a:solidFill>
                <a:latin typeface="Arial"/>
                <a:cs typeface="Arial"/>
              </a:rPr>
              <a:t>e</a:t>
            </a:r>
            <a:endParaRPr sz="1500" baseline="2777">
              <a:latin typeface="Arial"/>
              <a:cs typeface="Arial"/>
            </a:endParaRPr>
          </a:p>
        </p:txBody>
      </p:sp>
      <p:sp>
        <p:nvSpPr>
          <p:cNvPr id="99" name="object 99"/>
          <p:cNvSpPr txBox="1"/>
          <p:nvPr/>
        </p:nvSpPr>
        <p:spPr>
          <a:xfrm rot="21060000">
            <a:off x="3618360" y="4362933"/>
            <a:ext cx="28172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85"/>
              </a:lnSpc>
            </a:pPr>
            <a:r>
              <a:rPr sz="1000" b="1" spc="-50" dirty="0">
                <a:solidFill>
                  <a:srgbClr val="FFF200"/>
                </a:solidFill>
                <a:latin typeface="Arial"/>
                <a:cs typeface="Arial"/>
              </a:rPr>
              <a:t>Way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6045568" y="2594185"/>
            <a:ext cx="241935" cy="275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">
              <a:lnSpc>
                <a:spcPts val="985"/>
              </a:lnSpc>
              <a:spcBef>
                <a:spcPts val="100"/>
              </a:spcBef>
            </a:pPr>
            <a:r>
              <a:rPr sz="900" b="1" spc="-25" dirty="0">
                <a:solidFill>
                  <a:srgbClr val="FF2D17"/>
                </a:solidFill>
                <a:latin typeface="Roboto"/>
                <a:cs typeface="Roboto"/>
              </a:rPr>
              <a:t>100</a:t>
            </a:r>
            <a:endParaRPr sz="900">
              <a:latin typeface="Roboto"/>
              <a:cs typeface="Roboto"/>
            </a:endParaRPr>
          </a:p>
          <a:p>
            <a:pPr marL="12700">
              <a:lnSpc>
                <a:spcPts val="985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141</a:t>
            </a:r>
            <a:endParaRPr sz="90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7312786" y="3562477"/>
            <a:ext cx="216535" cy="278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94"/>
              </a:lnSpc>
              <a:spcBef>
                <a:spcPts val="100"/>
              </a:spcBef>
            </a:pPr>
            <a:r>
              <a:rPr sz="900" b="1" spc="-5" dirty="0">
                <a:solidFill>
                  <a:srgbClr val="ED1C24"/>
                </a:solidFill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  <a:p>
            <a:pPr algn="ctr">
              <a:lnSpc>
                <a:spcPts val="994"/>
              </a:lnSpc>
            </a:pPr>
            <a:r>
              <a:rPr sz="900" b="1" spc="-25" dirty="0">
                <a:solidFill>
                  <a:srgbClr val="0020F4"/>
                </a:solidFill>
                <a:latin typeface="Arial"/>
                <a:cs typeface="Arial"/>
              </a:rPr>
              <a:t>327</a:t>
            </a:r>
            <a:endParaRPr sz="90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6314006" y="4242201"/>
            <a:ext cx="28003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815">
              <a:lnSpc>
                <a:spcPts val="1019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18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1019"/>
              </a:lnSpc>
            </a:pPr>
            <a:r>
              <a:rPr sz="900" b="1" spc="-20" dirty="0">
                <a:solidFill>
                  <a:srgbClr val="0020F4"/>
                </a:solidFill>
                <a:latin typeface="Arial"/>
                <a:cs typeface="Arial"/>
              </a:rPr>
              <a:t>1181</a:t>
            </a:r>
            <a:endParaRPr sz="900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2291708" y="3100914"/>
            <a:ext cx="216535" cy="26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610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73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25" dirty="0">
                <a:solidFill>
                  <a:srgbClr val="0020F4"/>
                </a:solidFill>
                <a:latin typeface="Arial"/>
                <a:cs typeface="Arial"/>
              </a:rPr>
              <a:t>474</a:t>
            </a:r>
            <a:endParaRPr sz="900">
              <a:latin typeface="Arial"/>
              <a:cs typeface="Arial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3268964" y="3467308"/>
            <a:ext cx="238125" cy="271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65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77</a:t>
            </a:r>
            <a:endParaRPr sz="900">
              <a:latin typeface="Arial"/>
              <a:cs typeface="Arial"/>
            </a:endParaRPr>
          </a:p>
          <a:p>
            <a:pPr marL="34290">
              <a:lnSpc>
                <a:spcPts val="965"/>
              </a:lnSpc>
            </a:pPr>
            <a:r>
              <a:rPr sz="900" b="1" spc="-25" dirty="0">
                <a:solidFill>
                  <a:srgbClr val="0020F4"/>
                </a:solidFill>
                <a:latin typeface="Arial"/>
                <a:cs typeface="Arial"/>
              </a:rPr>
              <a:t>543</a:t>
            </a:r>
            <a:endParaRPr sz="90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5722011" y="2313998"/>
            <a:ext cx="220979" cy="32194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85"/>
              </a:spcBef>
            </a:pPr>
            <a:r>
              <a:rPr sz="900" b="1" spc="-25" dirty="0">
                <a:solidFill>
                  <a:srgbClr val="EB3222"/>
                </a:solidFill>
                <a:latin typeface="Arial"/>
                <a:cs typeface="Arial"/>
              </a:rPr>
              <a:t>101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900" b="1" spc="-25" dirty="0">
                <a:solidFill>
                  <a:srgbClr val="0020F4"/>
                </a:solidFill>
                <a:latin typeface="Arial"/>
                <a:cs typeface="Arial"/>
              </a:rPr>
              <a:t>164</a:t>
            </a:r>
            <a:endParaRPr sz="90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6961841" y="4540543"/>
            <a:ext cx="278765" cy="36068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R="67310" algn="r">
              <a:lnSpc>
                <a:spcPct val="100000"/>
              </a:lnSpc>
              <a:spcBef>
                <a:spcPts val="335"/>
              </a:spcBef>
            </a:pPr>
            <a:r>
              <a:rPr sz="900" b="1" spc="-25" dirty="0">
                <a:solidFill>
                  <a:srgbClr val="0020F4"/>
                </a:solidFill>
                <a:latin typeface="Arial"/>
                <a:cs typeface="Arial"/>
              </a:rPr>
              <a:t>402</a:t>
            </a:r>
            <a:endParaRPr sz="9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4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11</a:t>
            </a:r>
            <a:endParaRPr sz="900">
              <a:latin typeface="Arial"/>
              <a:cs typeface="Arial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7192277" y="5033575"/>
            <a:ext cx="216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0020F4"/>
                </a:solidFill>
                <a:latin typeface="Arial"/>
                <a:cs typeface="Arial"/>
              </a:rPr>
              <a:t>440</a:t>
            </a:r>
            <a:endParaRPr sz="900">
              <a:latin typeface="Arial"/>
              <a:cs typeface="Arial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7564103" y="4263035"/>
            <a:ext cx="220979" cy="556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4610" algn="r">
              <a:lnSpc>
                <a:spcPts val="940"/>
              </a:lnSpc>
              <a:spcBef>
                <a:spcPts val="100"/>
              </a:spcBef>
            </a:pPr>
            <a:r>
              <a:rPr sz="900" b="1" spc="-5" dirty="0">
                <a:solidFill>
                  <a:srgbClr val="ED1C24"/>
                </a:solidFill>
                <a:latin typeface="Arial"/>
                <a:cs typeface="Arial"/>
              </a:rPr>
              <a:t>7</a:t>
            </a:r>
            <a:endParaRPr sz="900">
              <a:latin typeface="Arial"/>
              <a:cs typeface="Arial"/>
            </a:endParaRPr>
          </a:p>
          <a:p>
            <a:pPr marR="9525" algn="r">
              <a:lnSpc>
                <a:spcPts val="940"/>
              </a:lnSpc>
            </a:pPr>
            <a:r>
              <a:rPr sz="900" b="1" spc="-25" dirty="0">
                <a:solidFill>
                  <a:srgbClr val="0020F4"/>
                </a:solidFill>
                <a:latin typeface="Arial"/>
                <a:cs typeface="Arial"/>
              </a:rPr>
              <a:t>391</a:t>
            </a:r>
            <a:endParaRPr sz="900">
              <a:latin typeface="Arial"/>
              <a:cs typeface="Arial"/>
            </a:endParaRPr>
          </a:p>
          <a:p>
            <a:pPr marR="65405" algn="r">
              <a:lnSpc>
                <a:spcPts val="944"/>
              </a:lnSpc>
              <a:spcBef>
                <a:spcPts val="415"/>
              </a:spcBef>
            </a:pPr>
            <a:r>
              <a:rPr sz="900" b="1" spc="-5" dirty="0">
                <a:solidFill>
                  <a:srgbClr val="ED1C24"/>
                </a:solidFill>
                <a:latin typeface="Arial"/>
                <a:cs typeface="Arial"/>
              </a:rPr>
              <a:t>8</a:t>
            </a:r>
            <a:endParaRPr sz="900">
              <a:latin typeface="Arial"/>
              <a:cs typeface="Arial"/>
            </a:endParaRPr>
          </a:p>
          <a:p>
            <a:pPr marR="5080" algn="r">
              <a:lnSpc>
                <a:spcPts val="944"/>
              </a:lnSpc>
            </a:pPr>
            <a:r>
              <a:rPr sz="900" b="1" spc="-25" dirty="0">
                <a:solidFill>
                  <a:srgbClr val="0054A6"/>
                </a:solidFill>
                <a:latin typeface="Arial"/>
                <a:cs typeface="Arial"/>
              </a:rPr>
              <a:t>407</a:t>
            </a:r>
            <a:endParaRPr sz="900">
              <a:latin typeface="Arial"/>
              <a:cs typeface="Arial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2430983" y="2569146"/>
            <a:ext cx="215900" cy="1511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200" b="1" spc="-412" baseline="-17361" dirty="0">
                <a:solidFill>
                  <a:srgbClr val="ED1C24"/>
                </a:solidFill>
                <a:latin typeface="Arial"/>
                <a:cs typeface="Arial"/>
              </a:rPr>
              <a:t>8</a:t>
            </a:r>
            <a:r>
              <a:rPr sz="1200" b="1" spc="-412" baseline="3472" dirty="0">
                <a:solidFill>
                  <a:srgbClr val="EB3222"/>
                </a:solidFill>
                <a:latin typeface="Arial"/>
                <a:cs typeface="Arial"/>
              </a:rPr>
              <a:t>8</a:t>
            </a:r>
            <a:r>
              <a:rPr sz="800" b="1" spc="-275" dirty="0">
                <a:solidFill>
                  <a:srgbClr val="ED1C24"/>
                </a:solidFill>
                <a:latin typeface="Arial"/>
                <a:cs typeface="Arial"/>
              </a:rPr>
              <a:t>8</a:t>
            </a:r>
            <a:r>
              <a:rPr sz="1200" b="1" spc="-412" baseline="-17361" dirty="0">
                <a:solidFill>
                  <a:srgbClr val="ED1C24"/>
                </a:solidFill>
                <a:latin typeface="Arial"/>
                <a:cs typeface="Arial"/>
              </a:rPr>
              <a:t>8</a:t>
            </a:r>
            <a:r>
              <a:rPr sz="1200" b="1" spc="-412" baseline="3472" dirty="0">
                <a:solidFill>
                  <a:srgbClr val="EB3222"/>
                </a:solidFill>
                <a:latin typeface="Arial"/>
                <a:cs typeface="Arial"/>
              </a:rPr>
              <a:t>8</a:t>
            </a:r>
            <a:r>
              <a:rPr sz="800" b="1" spc="-275" dirty="0">
                <a:solidFill>
                  <a:srgbClr val="ED1C24"/>
                </a:solidFill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2378164" y="2625878"/>
            <a:ext cx="298450" cy="1511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800" b="1" spc="-120" dirty="0">
                <a:solidFill>
                  <a:srgbClr val="0020F4"/>
                </a:solidFill>
                <a:latin typeface="Arial"/>
                <a:cs typeface="Arial"/>
              </a:rPr>
              <a:t>4</a:t>
            </a:r>
            <a:r>
              <a:rPr sz="1200" b="1" spc="-179" baseline="-20833" dirty="0">
                <a:solidFill>
                  <a:srgbClr val="0054A6"/>
                </a:solidFill>
                <a:latin typeface="Arial"/>
                <a:cs typeface="Arial"/>
              </a:rPr>
              <a:t>4</a:t>
            </a:r>
            <a:r>
              <a:rPr sz="800" b="1" spc="-120" dirty="0">
                <a:solidFill>
                  <a:srgbClr val="0020F4"/>
                </a:solidFill>
                <a:latin typeface="Arial"/>
                <a:cs typeface="Arial"/>
              </a:rPr>
              <a:t>1</a:t>
            </a:r>
            <a:r>
              <a:rPr sz="1200" b="1" spc="-179" baseline="-20833" dirty="0">
                <a:solidFill>
                  <a:srgbClr val="0054A6"/>
                </a:solidFill>
                <a:latin typeface="Arial"/>
                <a:cs typeface="Arial"/>
              </a:rPr>
              <a:t>1</a:t>
            </a:r>
            <a:r>
              <a:rPr sz="800" b="1" spc="-120" dirty="0">
                <a:solidFill>
                  <a:srgbClr val="0020F4"/>
                </a:solidFill>
                <a:latin typeface="Arial"/>
                <a:cs typeface="Arial"/>
              </a:rPr>
              <a:t>9</a:t>
            </a:r>
            <a:r>
              <a:rPr sz="1200" b="1" spc="-179" baseline="-20833" dirty="0">
                <a:solidFill>
                  <a:srgbClr val="0054A6"/>
                </a:solidFill>
                <a:latin typeface="Arial"/>
                <a:cs typeface="Arial"/>
              </a:rPr>
              <a:t>9</a:t>
            </a:r>
            <a:endParaRPr sz="1200" baseline="-20833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6807931" y="5311962"/>
            <a:ext cx="299720" cy="566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21</a:t>
            </a:r>
            <a:endParaRPr sz="900">
              <a:latin typeface="Arial"/>
              <a:cs typeface="Arial"/>
            </a:endParaRPr>
          </a:p>
          <a:p>
            <a:pPr marL="48895">
              <a:lnSpc>
                <a:spcPts val="825"/>
              </a:lnSpc>
            </a:pPr>
            <a:r>
              <a:rPr sz="800" b="1" spc="-20" dirty="0">
                <a:solidFill>
                  <a:srgbClr val="0020F4"/>
                </a:solidFill>
                <a:latin typeface="Arial"/>
                <a:cs typeface="Arial"/>
              </a:rPr>
              <a:t>1299</a:t>
            </a:r>
            <a:endParaRPr sz="800">
              <a:latin typeface="Arial"/>
              <a:cs typeface="Arial"/>
            </a:endParaRPr>
          </a:p>
          <a:p>
            <a:pPr marL="101600">
              <a:lnSpc>
                <a:spcPts val="944"/>
              </a:lnSpc>
              <a:spcBef>
                <a:spcPts val="595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22</a:t>
            </a:r>
            <a:endParaRPr sz="900">
              <a:latin typeface="Arial"/>
              <a:cs typeface="Arial"/>
            </a:endParaRPr>
          </a:p>
          <a:p>
            <a:pPr marL="41275">
              <a:lnSpc>
                <a:spcPts val="944"/>
              </a:lnSpc>
            </a:pPr>
            <a:r>
              <a:rPr sz="900" b="1" spc="-20" dirty="0">
                <a:solidFill>
                  <a:srgbClr val="0054A6"/>
                </a:solidFill>
                <a:latin typeface="Arial"/>
                <a:cs typeface="Arial"/>
              </a:rPr>
              <a:t>1300</a:t>
            </a:r>
            <a:endParaRPr sz="900">
              <a:latin typeface="Arial"/>
              <a:cs typeface="Aria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3798036" y="4467072"/>
            <a:ext cx="223520" cy="26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880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55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1200" b="1" spc="-315" baseline="3472" dirty="0">
                <a:solidFill>
                  <a:srgbClr val="0020F4"/>
                </a:solidFill>
                <a:latin typeface="Arial"/>
                <a:cs typeface="Arial"/>
              </a:rPr>
              <a:t>1</a:t>
            </a:r>
            <a:r>
              <a:rPr sz="900" b="1" spc="-210" dirty="0">
                <a:solidFill>
                  <a:srgbClr val="0054A6"/>
                </a:solidFill>
                <a:latin typeface="Arial"/>
                <a:cs typeface="Arial"/>
              </a:rPr>
              <a:t>6</a:t>
            </a:r>
            <a:r>
              <a:rPr sz="1200" b="1" spc="-315" baseline="3472" dirty="0">
                <a:solidFill>
                  <a:srgbClr val="0020F4"/>
                </a:solidFill>
                <a:latin typeface="Arial"/>
                <a:cs typeface="Arial"/>
              </a:rPr>
              <a:t>4</a:t>
            </a:r>
            <a:r>
              <a:rPr sz="900" b="1" spc="-210" dirty="0">
                <a:solidFill>
                  <a:srgbClr val="0054A6"/>
                </a:solidFill>
                <a:latin typeface="Arial"/>
                <a:cs typeface="Arial"/>
              </a:rPr>
              <a:t>3</a:t>
            </a:r>
            <a:r>
              <a:rPr sz="1200" b="1" spc="-315" baseline="3472" dirty="0">
                <a:solidFill>
                  <a:srgbClr val="0020F4"/>
                </a:solidFill>
                <a:latin typeface="Arial"/>
                <a:cs typeface="Arial"/>
              </a:rPr>
              <a:t>4</a:t>
            </a:r>
            <a:r>
              <a:rPr sz="900" b="1" spc="-210" dirty="0">
                <a:solidFill>
                  <a:srgbClr val="0054A6"/>
                </a:solidFill>
                <a:latin typeface="Arial"/>
                <a:cs typeface="Arial"/>
              </a:rPr>
              <a:t>7</a:t>
            </a:r>
            <a:endParaRPr sz="900">
              <a:latin typeface="Arial"/>
              <a:cs typeface="Arial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2414203" y="2371178"/>
            <a:ext cx="292100" cy="1511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200" b="1" spc="-225" baseline="-31250" dirty="0">
                <a:solidFill>
                  <a:srgbClr val="0020F4"/>
                </a:solidFill>
                <a:latin typeface="Arial"/>
                <a:cs typeface="Arial"/>
              </a:rPr>
              <a:t>3</a:t>
            </a:r>
            <a:r>
              <a:rPr sz="800" b="1" spc="-150" dirty="0">
                <a:solidFill>
                  <a:srgbClr val="0054A6"/>
                </a:solidFill>
                <a:latin typeface="Arial"/>
                <a:cs typeface="Arial"/>
              </a:rPr>
              <a:t>8</a:t>
            </a:r>
            <a:r>
              <a:rPr sz="1200" b="1" spc="-225" baseline="-31250" dirty="0">
                <a:solidFill>
                  <a:srgbClr val="0020F4"/>
                </a:solidFill>
                <a:latin typeface="Arial"/>
                <a:cs typeface="Arial"/>
              </a:rPr>
              <a:t>9</a:t>
            </a:r>
            <a:r>
              <a:rPr sz="800" b="1" spc="-150" dirty="0">
                <a:solidFill>
                  <a:srgbClr val="0054A6"/>
                </a:solidFill>
                <a:latin typeface="Arial"/>
                <a:cs typeface="Arial"/>
              </a:rPr>
              <a:t>8</a:t>
            </a:r>
            <a:r>
              <a:rPr sz="1200" b="1" spc="-225" baseline="-31250" dirty="0">
                <a:solidFill>
                  <a:srgbClr val="0020F4"/>
                </a:solidFill>
                <a:latin typeface="Arial"/>
                <a:cs typeface="Arial"/>
              </a:rPr>
              <a:t>9</a:t>
            </a:r>
            <a:r>
              <a:rPr sz="800" b="1" spc="-150" dirty="0">
                <a:solidFill>
                  <a:srgbClr val="0054A6"/>
                </a:solidFill>
                <a:latin typeface="Arial"/>
                <a:cs typeface="Arial"/>
              </a:rPr>
              <a:t>B</a:t>
            </a:r>
            <a:endParaRPr sz="80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2439603" y="2328840"/>
            <a:ext cx="217804" cy="1511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spc="-25" dirty="0">
                <a:solidFill>
                  <a:srgbClr val="EB3222"/>
                </a:solidFill>
                <a:latin typeface="Arial"/>
                <a:cs typeface="Arial"/>
              </a:rPr>
              <a:t>88B</a:t>
            </a:r>
            <a:endParaRPr sz="800">
              <a:latin typeface="Arial"/>
              <a:cs typeface="Arial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3923018" y="3639810"/>
            <a:ext cx="977900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">
              <a:lnSpc>
                <a:spcPts val="985"/>
              </a:lnSpc>
              <a:spcBef>
                <a:spcPts val="100"/>
              </a:spcBef>
              <a:tabLst>
                <a:tab pos="311150" algn="l"/>
                <a:tab pos="571500" algn="l"/>
                <a:tab pos="840105" algn="l"/>
              </a:tabLst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80</a:t>
            </a:r>
            <a:r>
              <a:rPr sz="900" b="1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81</a:t>
            </a:r>
            <a:r>
              <a:rPr sz="900" b="1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82</a:t>
            </a:r>
            <a:r>
              <a:rPr sz="900" b="1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27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865"/>
              </a:lnSpc>
            </a:pPr>
            <a:r>
              <a:rPr sz="800" b="1" spc="-25" dirty="0">
                <a:solidFill>
                  <a:srgbClr val="0020F4"/>
                </a:solidFill>
                <a:latin typeface="Arial"/>
                <a:cs typeface="Arial"/>
              </a:rPr>
              <a:t>377</a:t>
            </a:r>
            <a:endParaRPr sz="800">
              <a:latin typeface="Arial"/>
              <a:cs typeface="Arial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4002317" y="5508899"/>
            <a:ext cx="200660" cy="1511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spc="-25" dirty="0">
                <a:solidFill>
                  <a:srgbClr val="0020F4"/>
                </a:solidFill>
                <a:latin typeface="Arial"/>
                <a:cs typeface="Arial"/>
              </a:rPr>
              <a:t>780</a:t>
            </a:r>
            <a:endParaRPr sz="80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3017850" y="2931234"/>
            <a:ext cx="2078989" cy="243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945">
              <a:lnSpc>
                <a:spcPts val="915"/>
              </a:lnSpc>
              <a:spcBef>
                <a:spcPts val="100"/>
              </a:spcBef>
              <a:tabLst>
                <a:tab pos="340995" algn="l"/>
                <a:tab pos="841375" algn="l"/>
                <a:tab pos="1391285" algn="l"/>
                <a:tab pos="1661160" algn="l"/>
                <a:tab pos="1915795" algn="l"/>
              </a:tabLst>
            </a:pPr>
            <a:r>
              <a:rPr sz="1200" b="1" spc="-37" baseline="6944" dirty="0">
                <a:solidFill>
                  <a:srgbClr val="ED1C24"/>
                </a:solidFill>
                <a:latin typeface="Arial"/>
                <a:cs typeface="Arial"/>
              </a:rPr>
              <a:t>76</a:t>
            </a:r>
            <a:r>
              <a:rPr sz="1200" b="1" baseline="6944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900" b="1" dirty="0">
                <a:solidFill>
                  <a:srgbClr val="ED1C24"/>
                </a:solidFill>
                <a:latin typeface="Arial"/>
                <a:cs typeface="Arial"/>
              </a:rPr>
              <a:t>87</a:t>
            </a:r>
            <a:r>
              <a:rPr sz="900" b="1" spc="140" dirty="0">
                <a:solidFill>
                  <a:srgbClr val="ED1C24"/>
                </a:solidFill>
                <a:latin typeface="Arial"/>
                <a:cs typeface="Arial"/>
              </a:rPr>
              <a:t>  </a:t>
            </a:r>
            <a:r>
              <a:rPr sz="1200" b="1" spc="-37" baseline="6944" dirty="0">
                <a:solidFill>
                  <a:srgbClr val="ED1C24"/>
                </a:solidFill>
                <a:latin typeface="Arial"/>
                <a:cs typeface="Arial"/>
              </a:rPr>
              <a:t>86</a:t>
            </a:r>
            <a:r>
              <a:rPr sz="1200" b="1" baseline="6944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900" b="1" dirty="0">
                <a:solidFill>
                  <a:srgbClr val="ED1C24"/>
                </a:solidFill>
                <a:latin typeface="Arial"/>
                <a:cs typeface="Arial"/>
              </a:rPr>
              <a:t>85</a:t>
            </a:r>
            <a:r>
              <a:rPr sz="900" b="1" spc="215" dirty="0">
                <a:solidFill>
                  <a:srgbClr val="ED1C24"/>
                </a:solidFill>
                <a:latin typeface="Arial"/>
                <a:cs typeface="Arial"/>
              </a:rPr>
              <a:t>  </a:t>
            </a:r>
            <a:r>
              <a:rPr sz="1200" b="1" spc="-37" baseline="6944" dirty="0">
                <a:solidFill>
                  <a:srgbClr val="ED1C24"/>
                </a:solidFill>
                <a:latin typeface="Arial"/>
                <a:cs typeface="Arial"/>
              </a:rPr>
              <a:t>84</a:t>
            </a:r>
            <a:r>
              <a:rPr sz="1200" b="1" baseline="6944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1200" b="1" spc="-37" baseline="6944" dirty="0">
                <a:solidFill>
                  <a:srgbClr val="ED1C24"/>
                </a:solidFill>
                <a:latin typeface="Arial"/>
                <a:cs typeface="Arial"/>
              </a:rPr>
              <a:t>83</a:t>
            </a:r>
            <a:r>
              <a:rPr sz="1200" b="1" baseline="6944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30</a:t>
            </a:r>
            <a:r>
              <a:rPr sz="900" b="1" dirty="0">
                <a:solidFill>
                  <a:srgbClr val="ED1C24"/>
                </a:solidFill>
                <a:latin typeface="Arial"/>
                <a:cs typeface="Arial"/>
              </a:rPr>
              <a:t>	</a:t>
            </a: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31</a:t>
            </a:r>
            <a:endParaRPr sz="900">
              <a:latin typeface="Arial"/>
              <a:cs typeface="Arial"/>
            </a:endParaRPr>
          </a:p>
          <a:p>
            <a:pPr marL="38100">
              <a:lnSpc>
                <a:spcPts val="795"/>
              </a:lnSpc>
              <a:tabLst>
                <a:tab pos="541020" algn="l"/>
              </a:tabLst>
            </a:pPr>
            <a:r>
              <a:rPr sz="800" b="1" spc="-25" dirty="0">
                <a:solidFill>
                  <a:srgbClr val="0054A6"/>
                </a:solidFill>
                <a:latin typeface="Arial"/>
                <a:cs typeface="Arial"/>
              </a:rPr>
              <a:t>488</a:t>
            </a:r>
            <a:r>
              <a:rPr sz="800" b="1" dirty="0">
                <a:solidFill>
                  <a:srgbClr val="0054A6"/>
                </a:solidFill>
                <a:latin typeface="Arial"/>
                <a:cs typeface="Arial"/>
              </a:rPr>
              <a:t>	432</a:t>
            </a:r>
            <a:r>
              <a:rPr sz="800" b="1" spc="450" dirty="0">
                <a:solidFill>
                  <a:srgbClr val="0054A6"/>
                </a:solidFill>
                <a:latin typeface="Arial"/>
                <a:cs typeface="Arial"/>
              </a:rPr>
              <a:t> </a:t>
            </a:r>
            <a:r>
              <a:rPr sz="1200" b="1" baseline="-10416" dirty="0">
                <a:solidFill>
                  <a:srgbClr val="0020F4"/>
                </a:solidFill>
                <a:latin typeface="Arial"/>
                <a:cs typeface="Arial"/>
              </a:rPr>
              <a:t>418</a:t>
            </a:r>
            <a:r>
              <a:rPr sz="1200" b="1" spc="705" baseline="-10416" dirty="0">
                <a:solidFill>
                  <a:srgbClr val="0020F4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0054A6"/>
                </a:solidFill>
                <a:latin typeface="Arial"/>
                <a:cs typeface="Arial"/>
              </a:rPr>
              <a:t>368</a:t>
            </a:r>
            <a:r>
              <a:rPr sz="800" b="1" spc="290" dirty="0">
                <a:solidFill>
                  <a:srgbClr val="0054A6"/>
                </a:solidFill>
                <a:latin typeface="Arial"/>
                <a:cs typeface="Arial"/>
              </a:rPr>
              <a:t>  </a:t>
            </a:r>
            <a:r>
              <a:rPr sz="800" b="1" spc="-25" dirty="0">
                <a:solidFill>
                  <a:srgbClr val="0054A6"/>
                </a:solidFill>
                <a:latin typeface="Arial"/>
                <a:cs typeface="Arial"/>
              </a:rPr>
              <a:t>336</a:t>
            </a:r>
            <a:endParaRPr sz="800">
              <a:latin typeface="Arial"/>
              <a:cs typeface="Arial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5000244" y="3618951"/>
            <a:ext cx="884555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80"/>
              </a:lnSpc>
              <a:spcBef>
                <a:spcPts val="100"/>
              </a:spcBef>
            </a:pPr>
            <a:r>
              <a:rPr sz="1200" b="1" baseline="3472" dirty="0">
                <a:solidFill>
                  <a:srgbClr val="0054A6"/>
                </a:solidFill>
                <a:latin typeface="Arial"/>
                <a:cs typeface="Arial"/>
              </a:rPr>
              <a:t>289</a:t>
            </a:r>
            <a:r>
              <a:rPr sz="1200" b="1" spc="682" baseline="3472" dirty="0">
                <a:solidFill>
                  <a:srgbClr val="0054A6"/>
                </a:solidFill>
                <a:latin typeface="Arial"/>
                <a:cs typeface="Arial"/>
              </a:rPr>
              <a:t> </a:t>
            </a:r>
            <a:r>
              <a:rPr sz="1350" b="1" baseline="3086" dirty="0">
                <a:solidFill>
                  <a:srgbClr val="0054A6"/>
                </a:solidFill>
                <a:latin typeface="Arial"/>
                <a:cs typeface="Arial"/>
              </a:rPr>
              <a:t>265</a:t>
            </a:r>
            <a:r>
              <a:rPr sz="1350" b="1" spc="187" baseline="3086" dirty="0">
                <a:solidFill>
                  <a:srgbClr val="0054A6"/>
                </a:solidFill>
                <a:latin typeface="Arial"/>
                <a:cs typeface="Arial"/>
              </a:rPr>
              <a:t>  </a:t>
            </a:r>
            <a:r>
              <a:rPr sz="800" b="1" spc="-25" dirty="0">
                <a:solidFill>
                  <a:srgbClr val="0020F4"/>
                </a:solidFill>
                <a:latin typeface="Arial"/>
                <a:cs typeface="Arial"/>
              </a:rPr>
              <a:t>186</a:t>
            </a:r>
            <a:endParaRPr sz="800">
              <a:latin typeface="Arial"/>
              <a:cs typeface="Arial"/>
            </a:endParaRPr>
          </a:p>
          <a:p>
            <a:pPr marL="747395">
              <a:lnSpc>
                <a:spcPts val="880"/>
              </a:lnSpc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35</a:t>
            </a:r>
            <a:endParaRPr sz="900">
              <a:latin typeface="Arial"/>
              <a:cs typeface="Arial"/>
            </a:endParaRPr>
          </a:p>
          <a:p>
            <a:pPr marL="628650">
              <a:lnSpc>
                <a:spcPts val="900"/>
              </a:lnSpc>
              <a:spcBef>
                <a:spcPts val="52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24</a:t>
            </a:r>
            <a:endParaRPr sz="900">
              <a:latin typeface="Arial"/>
              <a:cs typeface="Arial"/>
            </a:endParaRPr>
          </a:p>
          <a:p>
            <a:pPr marL="579755">
              <a:lnSpc>
                <a:spcPts val="900"/>
              </a:lnSpc>
            </a:pPr>
            <a:r>
              <a:rPr sz="900" b="1" spc="-20" dirty="0">
                <a:solidFill>
                  <a:srgbClr val="0054A6"/>
                </a:solidFill>
                <a:latin typeface="Arial"/>
                <a:cs typeface="Arial"/>
              </a:rPr>
              <a:t>1104</a:t>
            </a:r>
            <a:endParaRPr sz="900">
              <a:latin typeface="Arial"/>
              <a:cs typeface="Arial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4796790" y="4737598"/>
            <a:ext cx="271145" cy="265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025">
              <a:lnSpc>
                <a:spcPts val="944"/>
              </a:lnSpc>
              <a:spcBef>
                <a:spcPts val="100"/>
              </a:spcBef>
            </a:pPr>
            <a:r>
              <a:rPr sz="900" b="1" spc="-25" dirty="0">
                <a:solidFill>
                  <a:srgbClr val="ED1C24"/>
                </a:solidFill>
                <a:latin typeface="Arial"/>
                <a:cs typeface="Arial"/>
              </a:rPr>
              <a:t>49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900" b="1" spc="-455" dirty="0">
                <a:solidFill>
                  <a:srgbClr val="0054A6"/>
                </a:solidFill>
                <a:latin typeface="Arial"/>
                <a:cs typeface="Arial"/>
              </a:rPr>
              <a:t>1</a:t>
            </a:r>
            <a:r>
              <a:rPr sz="1200" b="1" spc="-22" baseline="3472" dirty="0">
                <a:solidFill>
                  <a:srgbClr val="0020F4"/>
                </a:solidFill>
                <a:latin typeface="Arial"/>
                <a:cs typeface="Arial"/>
              </a:rPr>
              <a:t>1</a:t>
            </a:r>
            <a:r>
              <a:rPr sz="900" b="1" spc="-475" dirty="0">
                <a:solidFill>
                  <a:srgbClr val="0054A6"/>
                </a:solidFill>
                <a:latin typeface="Arial"/>
                <a:cs typeface="Arial"/>
              </a:rPr>
              <a:t>0</a:t>
            </a:r>
            <a:r>
              <a:rPr sz="1200" b="1" spc="7" baseline="3472" dirty="0">
                <a:solidFill>
                  <a:srgbClr val="0020F4"/>
                </a:solidFill>
                <a:latin typeface="Arial"/>
                <a:cs typeface="Arial"/>
              </a:rPr>
              <a:t>0</a:t>
            </a:r>
            <a:r>
              <a:rPr sz="900" b="1" spc="-500" dirty="0">
                <a:solidFill>
                  <a:srgbClr val="0054A6"/>
                </a:solidFill>
                <a:latin typeface="Arial"/>
                <a:cs typeface="Arial"/>
              </a:rPr>
              <a:t>0</a:t>
            </a:r>
            <a:r>
              <a:rPr sz="1200" b="1" spc="7" baseline="3472" dirty="0">
                <a:solidFill>
                  <a:srgbClr val="0020F4"/>
                </a:solidFill>
                <a:latin typeface="Arial"/>
                <a:cs typeface="Arial"/>
              </a:rPr>
              <a:t>0</a:t>
            </a:r>
            <a:r>
              <a:rPr sz="1200" b="1" spc="-637" baseline="3472" dirty="0">
                <a:solidFill>
                  <a:srgbClr val="0020F4"/>
                </a:solidFill>
                <a:latin typeface="Arial"/>
                <a:cs typeface="Arial"/>
              </a:rPr>
              <a:t>1</a:t>
            </a:r>
            <a:r>
              <a:rPr sz="900" b="1" spc="10" dirty="0">
                <a:solidFill>
                  <a:srgbClr val="0054A6"/>
                </a:solidFill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5304341" y="3064346"/>
            <a:ext cx="200660" cy="1511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b="1" spc="-25" dirty="0">
                <a:solidFill>
                  <a:srgbClr val="0020F4"/>
                </a:solidFill>
                <a:latin typeface="Arial"/>
                <a:cs typeface="Arial"/>
              </a:rPr>
              <a:t>158</a:t>
            </a:r>
            <a:endParaRPr sz="800">
              <a:latin typeface="Arial"/>
              <a:cs typeface="Arial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5380732" y="2555359"/>
            <a:ext cx="216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25" dirty="0">
                <a:solidFill>
                  <a:srgbClr val="EB3222"/>
                </a:solidFill>
                <a:latin typeface="Arial"/>
                <a:cs typeface="Arial"/>
              </a:rPr>
              <a:t>102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245</Words>
  <Application>Microsoft Office PowerPoint</Application>
  <PresentationFormat>Custom</PresentationFormat>
  <Paragraphs>177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1</dc:title>
  <dc:creator>Gary Williams</dc:creator>
  <cp:lastModifiedBy>Gary Williams</cp:lastModifiedBy>
  <cp:revision>1</cp:revision>
  <dcterms:created xsi:type="dcterms:W3CDTF">2025-04-24T16:47:58Z</dcterms:created>
  <dcterms:modified xsi:type="dcterms:W3CDTF">2025-04-24T22:50:05Z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2025-04-16T00:00:00Z</vt:filetime>
  </property>
  <property fmtid="{D5CDD505-2E9C-101B-9397-08002B2CF9AE}" pid="3" name="Creator">
    <vt:lpwstr>QuarkXPress(R) 7.5</vt:lpwstr>
  </property>
  <property fmtid="{D5CDD505-2E9C-101B-9397-08002B2CF9AE}" pid="4" name="DocumentID">
    <vt:lpwstr>C24C-6CFA-713E-0006</vt:lpwstr>
  </property>
  <property fmtid="{D5CDD505-2E9C-101B-9397-08002B2CF9AE}" pid="5" name="LastSaved">
    <vt:filetime>2025-04-24T00:00:00Z</vt:filetime>
  </property>
  <property fmtid="{D5CDD505-2E9C-101B-9397-08002B2CF9AE}" pid="6" name="Owner">
    <vt:lpwstr>jingram@trificient.net</vt:lpwstr>
  </property>
  <property fmtid="{D5CDD505-2E9C-101B-9397-08002B2CF9AE}" pid="7" name="Producer">
    <vt:lpwstr>airSlate inc. Mellivora 3.2.2.1</vt:lpwstr>
  </property>
  <property fmtid="{D5CDD505-2E9C-101B-9397-08002B2CF9AE}" pid="8" name="reupload">
    <vt:lpwstr>F3tn9/shiB8J0W4ewEHAVl9SiCX78+U5dZ62IqaVWX0N/xX1cPb2UNAXJmzACbT9vrMtOZnlhCjBJ/VJN5/IqOt/5Oz/vfoOntGJiY+PVMbFldcSjvAUCmdF/1HdkVw0rujGNOAItbLbtzvfiDgQKCsQ</vt:lpwstr>
  </property>
</Properties>
</file>